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1079A-30D0-409D-8CB7-C37DFAA4D083}" type="doc">
      <dgm:prSet loTypeId="urn:microsoft.com/office/officeart/2009/3/layout/Phased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838A42-1170-460D-9EDE-21C2CBA5649C}">
      <dgm:prSet phldrT="[Text]"/>
      <dgm:spPr/>
      <dgm:t>
        <a:bodyPr/>
        <a:lstStyle/>
        <a:p>
          <a:r>
            <a:rPr lang="en-US" dirty="0" smtClean="0"/>
            <a:t>Request from sales</a:t>
          </a:r>
          <a:endParaRPr lang="en-US" dirty="0"/>
        </a:p>
      </dgm:t>
    </dgm:pt>
    <dgm:pt modelId="{D568752D-35CD-47DE-A269-BC6576CAFDED}" type="parTrans" cxnId="{1C40373D-2846-4028-A1B6-E3CB9A11C7A1}">
      <dgm:prSet/>
      <dgm:spPr/>
      <dgm:t>
        <a:bodyPr/>
        <a:lstStyle/>
        <a:p>
          <a:endParaRPr lang="en-US"/>
        </a:p>
      </dgm:t>
    </dgm:pt>
    <dgm:pt modelId="{3B8BC7B0-2118-4BE6-9768-060D9CC1AC81}" type="sibTrans" cxnId="{1C40373D-2846-4028-A1B6-E3CB9A11C7A1}">
      <dgm:prSet/>
      <dgm:spPr/>
      <dgm:t>
        <a:bodyPr/>
        <a:lstStyle/>
        <a:p>
          <a:endParaRPr lang="en-US"/>
        </a:p>
      </dgm:t>
    </dgm:pt>
    <dgm:pt modelId="{A7F4EC1C-C50C-4D11-8C6C-6F2CBA191FCF}">
      <dgm:prSet phldrT="[Text]"/>
      <dgm:spPr/>
      <dgm:t>
        <a:bodyPr/>
        <a:lstStyle/>
        <a:p>
          <a:r>
            <a:rPr lang="en-US" dirty="0" smtClean="0"/>
            <a:t>Defining Product</a:t>
          </a:r>
          <a:endParaRPr lang="en-US" dirty="0"/>
        </a:p>
      </dgm:t>
    </dgm:pt>
    <dgm:pt modelId="{4E15A4CC-80C7-48F4-9EA3-E666DFA2C9FD}" type="parTrans" cxnId="{82B0B91E-7FB8-4FDE-BD63-961CA2A44346}">
      <dgm:prSet/>
      <dgm:spPr/>
      <dgm:t>
        <a:bodyPr/>
        <a:lstStyle/>
        <a:p>
          <a:endParaRPr lang="en-US"/>
        </a:p>
      </dgm:t>
    </dgm:pt>
    <dgm:pt modelId="{C819284B-5B1E-4604-B65F-FDDBB7B6332A}" type="sibTrans" cxnId="{82B0B91E-7FB8-4FDE-BD63-961CA2A44346}">
      <dgm:prSet/>
      <dgm:spPr/>
      <dgm:t>
        <a:bodyPr/>
        <a:lstStyle/>
        <a:p>
          <a:endParaRPr lang="en-US"/>
        </a:p>
      </dgm:t>
    </dgm:pt>
    <dgm:pt modelId="{5AF7EEC5-4718-42C4-A926-9E90347391B1}">
      <dgm:prSet phldrT="[Text]"/>
      <dgm:spPr/>
      <dgm:t>
        <a:bodyPr/>
        <a:lstStyle/>
        <a:p>
          <a:r>
            <a:rPr lang="en-US" dirty="0" smtClean="0"/>
            <a:t>Defining Feature</a:t>
          </a:r>
          <a:endParaRPr lang="en-US" dirty="0"/>
        </a:p>
      </dgm:t>
    </dgm:pt>
    <dgm:pt modelId="{E6C07CDC-C7D5-4712-BB3D-199D9D124991}" type="parTrans" cxnId="{FDEF4320-CA5D-46B3-9494-10B0629909C4}">
      <dgm:prSet/>
      <dgm:spPr/>
      <dgm:t>
        <a:bodyPr/>
        <a:lstStyle/>
        <a:p>
          <a:endParaRPr lang="en-US"/>
        </a:p>
      </dgm:t>
    </dgm:pt>
    <dgm:pt modelId="{836D76F0-B76D-4041-8F94-E6A4CB13326B}" type="sibTrans" cxnId="{FDEF4320-CA5D-46B3-9494-10B0629909C4}">
      <dgm:prSet/>
      <dgm:spPr/>
      <dgm:t>
        <a:bodyPr/>
        <a:lstStyle/>
        <a:p>
          <a:endParaRPr lang="en-US"/>
        </a:p>
      </dgm:t>
    </dgm:pt>
    <dgm:pt modelId="{6E64C2D1-DE69-42F5-A34F-7D95BFE5C7F0}">
      <dgm:prSet phldrT="[Text]"/>
      <dgm:spPr/>
      <dgm:t>
        <a:bodyPr/>
        <a:lstStyle/>
        <a:p>
          <a:r>
            <a:rPr lang="en-US" dirty="0" smtClean="0"/>
            <a:t>Defining Specifications</a:t>
          </a:r>
          <a:endParaRPr lang="en-US" dirty="0"/>
        </a:p>
      </dgm:t>
    </dgm:pt>
    <dgm:pt modelId="{DD7D610F-D2B8-4F75-8523-66C1D1FB14FE}" type="parTrans" cxnId="{BA38991D-E97A-4F56-8E6C-AC3065B02F7B}">
      <dgm:prSet/>
      <dgm:spPr/>
      <dgm:t>
        <a:bodyPr/>
        <a:lstStyle/>
        <a:p>
          <a:endParaRPr lang="en-US"/>
        </a:p>
      </dgm:t>
    </dgm:pt>
    <dgm:pt modelId="{35C8CF7E-6E4B-431D-A242-73C331E8EA21}" type="sibTrans" cxnId="{BA38991D-E97A-4F56-8E6C-AC3065B02F7B}">
      <dgm:prSet/>
      <dgm:spPr/>
      <dgm:t>
        <a:bodyPr/>
        <a:lstStyle/>
        <a:p>
          <a:endParaRPr lang="en-US"/>
        </a:p>
      </dgm:t>
    </dgm:pt>
    <dgm:pt modelId="{D15E9826-F97F-4F4D-9F72-701DC711CDBC}">
      <dgm:prSet phldrT="[Text]"/>
      <dgm:spPr/>
      <dgm:t>
        <a:bodyPr/>
        <a:lstStyle/>
        <a:p>
          <a:r>
            <a:rPr lang="en-US" dirty="0" smtClean="0"/>
            <a:t>Compilation of the Quote</a:t>
          </a:r>
          <a:endParaRPr lang="en-US" dirty="0"/>
        </a:p>
      </dgm:t>
    </dgm:pt>
    <dgm:pt modelId="{A267B130-7FFD-4C00-A045-B27D9CD57ED4}" type="parTrans" cxnId="{4AAD2C92-592D-4796-A362-3FD94499D535}">
      <dgm:prSet/>
      <dgm:spPr/>
      <dgm:t>
        <a:bodyPr/>
        <a:lstStyle/>
        <a:p>
          <a:endParaRPr lang="en-US"/>
        </a:p>
      </dgm:t>
    </dgm:pt>
    <dgm:pt modelId="{0E8DB730-D0AB-4B69-B0A5-34CEE2B5DBEF}" type="sibTrans" cxnId="{4AAD2C92-592D-4796-A362-3FD94499D535}">
      <dgm:prSet/>
      <dgm:spPr/>
      <dgm:t>
        <a:bodyPr/>
        <a:lstStyle/>
        <a:p>
          <a:endParaRPr lang="en-US"/>
        </a:p>
      </dgm:t>
    </dgm:pt>
    <dgm:pt modelId="{3A95611A-F1F1-49CB-977D-4F56D1DF4146}">
      <dgm:prSet phldrT="[Text]"/>
      <dgm:spPr/>
      <dgm:t>
        <a:bodyPr/>
        <a:lstStyle/>
        <a:p>
          <a:r>
            <a:rPr lang="en-US" dirty="0" smtClean="0"/>
            <a:t>Cost Modeling inputs</a:t>
          </a:r>
          <a:endParaRPr lang="en-US" dirty="0"/>
        </a:p>
      </dgm:t>
    </dgm:pt>
    <dgm:pt modelId="{83F08281-35DF-4AD3-A162-35365655678D}" type="parTrans" cxnId="{39085335-F5CF-4B10-A0BA-79C53B49BE5C}">
      <dgm:prSet/>
      <dgm:spPr/>
      <dgm:t>
        <a:bodyPr/>
        <a:lstStyle/>
        <a:p>
          <a:endParaRPr lang="en-US"/>
        </a:p>
      </dgm:t>
    </dgm:pt>
    <dgm:pt modelId="{2664DAC5-18D8-4D02-A164-30340E9695F3}" type="sibTrans" cxnId="{39085335-F5CF-4B10-A0BA-79C53B49BE5C}">
      <dgm:prSet/>
      <dgm:spPr/>
      <dgm:t>
        <a:bodyPr/>
        <a:lstStyle/>
        <a:p>
          <a:endParaRPr lang="en-US"/>
        </a:p>
      </dgm:t>
    </dgm:pt>
    <dgm:pt modelId="{3F3685BA-183F-4882-A4F3-47E9A7F65423}">
      <dgm:prSet phldrT="[Text]"/>
      <dgm:spPr/>
      <dgm:t>
        <a:bodyPr/>
        <a:lstStyle/>
        <a:p>
          <a:r>
            <a:rPr lang="en-US" dirty="0" smtClean="0"/>
            <a:t>PCM Inputs</a:t>
          </a:r>
          <a:endParaRPr lang="en-US" dirty="0"/>
        </a:p>
      </dgm:t>
    </dgm:pt>
    <dgm:pt modelId="{725A6FEF-931B-4A77-BC40-D0596F4592AA}" type="parTrans" cxnId="{CCEAB73F-01AE-4629-A3B2-027A96F08700}">
      <dgm:prSet/>
      <dgm:spPr/>
      <dgm:t>
        <a:bodyPr/>
        <a:lstStyle/>
        <a:p>
          <a:endParaRPr lang="en-US"/>
        </a:p>
      </dgm:t>
    </dgm:pt>
    <dgm:pt modelId="{84C820E2-1511-4108-9E37-05FD47C28DD0}" type="sibTrans" cxnId="{CCEAB73F-01AE-4629-A3B2-027A96F08700}">
      <dgm:prSet/>
      <dgm:spPr/>
      <dgm:t>
        <a:bodyPr/>
        <a:lstStyle/>
        <a:p>
          <a:endParaRPr lang="en-US"/>
        </a:p>
      </dgm:t>
    </dgm:pt>
    <dgm:pt modelId="{F0C12D8B-06C9-4CE4-9568-6F5A5333BB03}">
      <dgm:prSet phldrT="[Text]"/>
      <dgm:spPr/>
      <dgm:t>
        <a:bodyPr/>
        <a:lstStyle/>
        <a:p>
          <a:r>
            <a:rPr lang="en-US" dirty="0" smtClean="0"/>
            <a:t>Result</a:t>
          </a:r>
          <a:endParaRPr lang="en-US" dirty="0"/>
        </a:p>
      </dgm:t>
    </dgm:pt>
    <dgm:pt modelId="{85A221F7-7C74-44D7-B9BC-FFAF25B1BC33}" type="parTrans" cxnId="{9F8C7A99-75F3-42DB-9483-25D70711DA3E}">
      <dgm:prSet/>
      <dgm:spPr/>
      <dgm:t>
        <a:bodyPr/>
        <a:lstStyle/>
        <a:p>
          <a:endParaRPr lang="en-US"/>
        </a:p>
      </dgm:t>
    </dgm:pt>
    <dgm:pt modelId="{BE31FE6A-311D-49E2-A59C-73D93F13C07D}" type="sibTrans" cxnId="{9F8C7A99-75F3-42DB-9483-25D70711DA3E}">
      <dgm:prSet/>
      <dgm:spPr/>
      <dgm:t>
        <a:bodyPr/>
        <a:lstStyle/>
        <a:p>
          <a:endParaRPr lang="en-US"/>
        </a:p>
      </dgm:t>
    </dgm:pt>
    <dgm:pt modelId="{479D7EC0-0F94-4E0E-88E8-B87A5BABBF34}">
      <dgm:prSet phldrT="[Text]"/>
      <dgm:spPr/>
      <dgm:t>
        <a:bodyPr/>
        <a:lstStyle/>
        <a:p>
          <a:r>
            <a:rPr lang="en-US" dirty="0" smtClean="0"/>
            <a:t>Quote</a:t>
          </a:r>
          <a:endParaRPr lang="en-US" dirty="0"/>
        </a:p>
      </dgm:t>
    </dgm:pt>
    <dgm:pt modelId="{214B32C3-4624-4D37-A538-C8C5CDBC5EF2}" type="parTrans" cxnId="{5F946D16-7053-4F94-90D1-9173A2211381}">
      <dgm:prSet/>
      <dgm:spPr/>
      <dgm:t>
        <a:bodyPr/>
        <a:lstStyle/>
        <a:p>
          <a:endParaRPr lang="en-US"/>
        </a:p>
      </dgm:t>
    </dgm:pt>
    <dgm:pt modelId="{6C0CDA99-5941-453B-A5E6-7A8AD4E15046}" type="sibTrans" cxnId="{5F946D16-7053-4F94-90D1-9173A2211381}">
      <dgm:prSet/>
      <dgm:spPr/>
      <dgm:t>
        <a:bodyPr/>
        <a:lstStyle/>
        <a:p>
          <a:endParaRPr lang="en-US"/>
        </a:p>
      </dgm:t>
    </dgm:pt>
    <dgm:pt modelId="{D4312AF8-1C59-4513-B4E0-B0108575AF10}" type="pres">
      <dgm:prSet presAssocID="{3AE1079A-30D0-409D-8CB7-C37DFAA4D083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98BA3E7D-97AF-4138-BC5E-535BA002508F}" type="pres">
      <dgm:prSet presAssocID="{3AE1079A-30D0-409D-8CB7-C37DFAA4D083}" presName="arc1" presStyleLbl="node1" presStyleIdx="0" presStyleCnt="4"/>
      <dgm:spPr/>
    </dgm:pt>
    <dgm:pt modelId="{87AC023D-3A88-4DE7-BA4D-748A2FF95907}" type="pres">
      <dgm:prSet presAssocID="{3AE1079A-30D0-409D-8CB7-C37DFAA4D083}" presName="arc3" presStyleLbl="node1" presStyleIdx="1" presStyleCnt="4"/>
      <dgm:spPr/>
    </dgm:pt>
    <dgm:pt modelId="{1479DF6E-6983-4369-A0FD-AE297979D1C2}" type="pres">
      <dgm:prSet presAssocID="{3AE1079A-30D0-409D-8CB7-C37DFAA4D083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DECC2-97F2-4A31-BE60-73002FCECCA6}" type="pres">
      <dgm:prSet presAssocID="{3AE1079A-30D0-409D-8CB7-C37DFAA4D083}" presName="arc2" presStyleLbl="node1" presStyleIdx="2" presStyleCnt="4"/>
      <dgm:spPr/>
    </dgm:pt>
    <dgm:pt modelId="{9F2CDAA8-474C-4BA6-89D0-2B47A54B09C5}" type="pres">
      <dgm:prSet presAssocID="{3AE1079A-30D0-409D-8CB7-C37DFAA4D083}" presName="arc4" presStyleLbl="node1" presStyleIdx="3" presStyleCnt="4"/>
      <dgm:spPr/>
    </dgm:pt>
    <dgm:pt modelId="{8D7326C9-99A5-4ACA-8E5C-5DEF4F2527E5}" type="pres">
      <dgm:prSet presAssocID="{3AE1079A-30D0-409D-8CB7-C37DFAA4D083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9251B223-A7CF-4064-85E4-FD83F9DC94B0}" type="pres">
      <dgm:prSet presAssocID="{3AE1079A-30D0-409D-8CB7-C37DFAA4D083}" presName="middleComposite" presStyleCnt="0"/>
      <dgm:spPr/>
    </dgm:pt>
    <dgm:pt modelId="{8371A4D0-C809-4107-8CBD-AD6FB1EFE233}" type="pres">
      <dgm:prSet presAssocID="{3A95611A-F1F1-49CB-977D-4F56D1DF4146}" presName="circ1" presStyleLbl="vennNode1" presStyleIdx="0" presStyleCnt="8"/>
      <dgm:spPr/>
    </dgm:pt>
    <dgm:pt modelId="{62EDA574-EF47-484F-B7C3-6B77B6A0A616}" type="pres">
      <dgm:prSet presAssocID="{3A95611A-F1F1-49CB-977D-4F56D1DF4146}" presName="circ1Tx" presStyleLbl="revTx" presStyleIdx="1" presStyleCnt="3">
        <dgm:presLayoutVars>
          <dgm:chMax val="0"/>
          <dgm:chPref val="0"/>
        </dgm:presLayoutVars>
      </dgm:prSet>
      <dgm:spPr/>
    </dgm:pt>
    <dgm:pt modelId="{8E00CB09-E0DF-45ED-B2D1-36CF9AF3DF4B}" type="pres">
      <dgm:prSet presAssocID="{3F3685BA-183F-4882-A4F3-47E9A7F65423}" presName="circ2" presStyleLbl="vennNode1" presStyleIdx="1" presStyleCnt="8"/>
      <dgm:spPr/>
    </dgm:pt>
    <dgm:pt modelId="{F65F8637-237D-421F-8DC0-1CF16AAAB0DC}" type="pres">
      <dgm:prSet presAssocID="{3F3685BA-183F-4882-A4F3-47E9A7F65423}" presName="circ2Tx" presStyleLbl="revTx" presStyleIdx="1" presStyleCnt="3">
        <dgm:presLayoutVars>
          <dgm:chMax val="0"/>
          <dgm:chPref val="0"/>
        </dgm:presLayoutVars>
      </dgm:prSet>
      <dgm:spPr/>
    </dgm:pt>
    <dgm:pt modelId="{DDDBA99D-6220-45B2-AC84-BA612322181F}" type="pres">
      <dgm:prSet presAssocID="{3AE1079A-30D0-409D-8CB7-C37DFAA4D083}" presName="leftComposite" presStyleCnt="0"/>
      <dgm:spPr/>
    </dgm:pt>
    <dgm:pt modelId="{E33C62A9-8232-44F1-9906-231769FAA29D}" type="pres">
      <dgm:prSet presAssocID="{A7F4EC1C-C50C-4D11-8C6C-6F2CBA191FCF}" presName="childText1_1" presStyleLbl="vennNode1" presStyleIdx="2" presStyleCnt="8">
        <dgm:presLayoutVars>
          <dgm:chMax val="0"/>
          <dgm:chPref val="0"/>
        </dgm:presLayoutVars>
      </dgm:prSet>
      <dgm:spPr/>
    </dgm:pt>
    <dgm:pt modelId="{B8988700-E2F2-49C3-9DFD-48CAE1DD6E98}" type="pres">
      <dgm:prSet presAssocID="{A7F4EC1C-C50C-4D11-8C6C-6F2CBA191FCF}" presName="ellipse1" presStyleLbl="vennNode1" presStyleIdx="3" presStyleCnt="8"/>
      <dgm:spPr/>
    </dgm:pt>
    <dgm:pt modelId="{C980280B-44FF-43D9-8C1E-A8D8E07E691F}" type="pres">
      <dgm:prSet presAssocID="{A7F4EC1C-C50C-4D11-8C6C-6F2CBA191FCF}" presName="ellipse2" presStyleLbl="vennNode1" presStyleIdx="4" presStyleCnt="8"/>
      <dgm:spPr/>
    </dgm:pt>
    <dgm:pt modelId="{B45D93C2-C10A-4862-BA92-E6D3945FA7EA}" type="pres">
      <dgm:prSet presAssocID="{5AF7EEC5-4718-42C4-A926-9E90347391B1}" presName="childText1_2" presStyleLbl="vennNode1" presStyleIdx="5" presStyleCnt="8">
        <dgm:presLayoutVars>
          <dgm:chMax val="0"/>
          <dgm:chPref val="0"/>
        </dgm:presLayoutVars>
      </dgm:prSet>
      <dgm:spPr/>
    </dgm:pt>
    <dgm:pt modelId="{2B0EDEE8-F702-43F6-BEB1-6F0A561E4316}" type="pres">
      <dgm:prSet presAssocID="{5AF7EEC5-4718-42C4-A926-9E90347391B1}" presName="ellipse3" presStyleLbl="vennNode1" presStyleIdx="6" presStyleCnt="8"/>
      <dgm:spPr/>
    </dgm:pt>
    <dgm:pt modelId="{4932D297-3766-4D5D-985B-725E2C17A8A5}" type="pres">
      <dgm:prSet presAssocID="{6E64C2D1-DE69-42F5-A34F-7D95BFE5C7F0}" presName="childText1_3" presStyleLbl="vennNode1" presStyleIdx="7" presStyleCnt="8">
        <dgm:presLayoutVars>
          <dgm:chMax val="0"/>
          <dgm:chPref val="0"/>
        </dgm:presLayoutVars>
      </dgm:prSet>
      <dgm:spPr/>
    </dgm:pt>
    <dgm:pt modelId="{2EA9A142-32B5-4687-A246-22652B797C5E}" type="pres">
      <dgm:prSet presAssocID="{3AE1079A-30D0-409D-8CB7-C37DFAA4D083}" presName="rightChild" presStyleLbl="node2" presStyleIdx="0" presStyleCnt="1">
        <dgm:presLayoutVars>
          <dgm:chMax val="0"/>
          <dgm:chPref val="0"/>
        </dgm:presLayoutVars>
      </dgm:prSet>
      <dgm:spPr/>
    </dgm:pt>
    <dgm:pt modelId="{AC6DAAE8-C05F-4589-ADC3-E8171821A4EF}" type="pres">
      <dgm:prSet presAssocID="{3AE1079A-30D0-409D-8CB7-C37DFAA4D083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F776FB4A-EBF7-4AF9-8FC2-4BB0B47344F4}" type="presOf" srcId="{A7F4EC1C-C50C-4D11-8C6C-6F2CBA191FCF}" destId="{E33C62A9-8232-44F1-9906-231769FAA29D}" srcOrd="0" destOrd="0" presId="urn:microsoft.com/office/officeart/2009/3/layout/PhasedProcess"/>
    <dgm:cxn modelId="{C4B6365C-5300-4FE8-B44F-13DBBFB03C85}" type="presOf" srcId="{5AF7EEC5-4718-42C4-A926-9E90347391B1}" destId="{B45D93C2-C10A-4862-BA92-E6D3945FA7EA}" srcOrd="0" destOrd="0" presId="urn:microsoft.com/office/officeart/2009/3/layout/PhasedProcess"/>
    <dgm:cxn modelId="{1E9170BE-C2DD-4FD9-B8A6-A96C53D31056}" type="presOf" srcId="{2C838A42-1170-460D-9EDE-21C2CBA5649C}" destId="{AC6DAAE8-C05F-4589-ADC3-E8171821A4EF}" srcOrd="0" destOrd="0" presId="urn:microsoft.com/office/officeart/2009/3/layout/PhasedProcess"/>
    <dgm:cxn modelId="{BA38991D-E97A-4F56-8E6C-AC3065B02F7B}" srcId="{2C838A42-1170-460D-9EDE-21C2CBA5649C}" destId="{6E64C2D1-DE69-42F5-A34F-7D95BFE5C7F0}" srcOrd="2" destOrd="0" parTransId="{DD7D610F-D2B8-4F75-8523-66C1D1FB14FE}" sibTransId="{35C8CF7E-6E4B-431D-A242-73C331E8EA21}"/>
    <dgm:cxn modelId="{F7EDD122-E48F-4F04-89B7-7535CEBE62B8}" type="presOf" srcId="{3A95611A-F1F1-49CB-977D-4F56D1DF4146}" destId="{8371A4D0-C809-4107-8CBD-AD6FB1EFE233}" srcOrd="0" destOrd="0" presId="urn:microsoft.com/office/officeart/2009/3/layout/PhasedProcess"/>
    <dgm:cxn modelId="{A1AA973D-7D29-48BB-808C-674015685A29}" type="presOf" srcId="{3F3685BA-183F-4882-A4F3-47E9A7F65423}" destId="{8E00CB09-E0DF-45ED-B2D1-36CF9AF3DF4B}" srcOrd="0" destOrd="0" presId="urn:microsoft.com/office/officeart/2009/3/layout/PhasedProcess"/>
    <dgm:cxn modelId="{612CBCAA-5E1D-4AAB-9E2E-218564047C72}" type="presOf" srcId="{3AE1079A-30D0-409D-8CB7-C37DFAA4D083}" destId="{D4312AF8-1C59-4513-B4E0-B0108575AF10}" srcOrd="0" destOrd="0" presId="urn:microsoft.com/office/officeart/2009/3/layout/PhasedProcess"/>
    <dgm:cxn modelId="{82B0B91E-7FB8-4FDE-BD63-961CA2A44346}" srcId="{2C838A42-1170-460D-9EDE-21C2CBA5649C}" destId="{A7F4EC1C-C50C-4D11-8C6C-6F2CBA191FCF}" srcOrd="0" destOrd="0" parTransId="{4E15A4CC-80C7-48F4-9EA3-E666DFA2C9FD}" sibTransId="{C819284B-5B1E-4604-B65F-FDDBB7B6332A}"/>
    <dgm:cxn modelId="{9F8C7A99-75F3-42DB-9483-25D70711DA3E}" srcId="{3AE1079A-30D0-409D-8CB7-C37DFAA4D083}" destId="{F0C12D8B-06C9-4CE4-9568-6F5A5333BB03}" srcOrd="2" destOrd="0" parTransId="{85A221F7-7C74-44D7-B9BC-FFAF25B1BC33}" sibTransId="{BE31FE6A-311D-49E2-A59C-73D93F13C07D}"/>
    <dgm:cxn modelId="{FBDB095D-7F79-4702-92B2-07F118ECE25A}" type="presOf" srcId="{3F3685BA-183F-4882-A4F3-47E9A7F65423}" destId="{F65F8637-237D-421F-8DC0-1CF16AAAB0DC}" srcOrd="1" destOrd="0" presId="urn:microsoft.com/office/officeart/2009/3/layout/PhasedProcess"/>
    <dgm:cxn modelId="{97AD4B00-85CF-4C31-BC7F-4EA5CB132EAD}" type="presOf" srcId="{D15E9826-F97F-4F4D-9F72-701DC711CDBC}" destId="{1479DF6E-6983-4369-A0FD-AE297979D1C2}" srcOrd="0" destOrd="0" presId="urn:microsoft.com/office/officeart/2009/3/layout/PhasedProcess"/>
    <dgm:cxn modelId="{39085335-F5CF-4B10-A0BA-79C53B49BE5C}" srcId="{D15E9826-F97F-4F4D-9F72-701DC711CDBC}" destId="{3A95611A-F1F1-49CB-977D-4F56D1DF4146}" srcOrd="0" destOrd="0" parTransId="{83F08281-35DF-4AD3-A162-35365655678D}" sibTransId="{2664DAC5-18D8-4D02-A164-30340E9695F3}"/>
    <dgm:cxn modelId="{5F946D16-7053-4F94-90D1-9173A2211381}" srcId="{F0C12D8B-06C9-4CE4-9568-6F5A5333BB03}" destId="{479D7EC0-0F94-4E0E-88E8-B87A5BABBF34}" srcOrd="0" destOrd="0" parTransId="{214B32C3-4624-4D37-A538-C8C5CDBC5EF2}" sibTransId="{6C0CDA99-5941-453B-A5E6-7A8AD4E15046}"/>
    <dgm:cxn modelId="{1C40373D-2846-4028-A1B6-E3CB9A11C7A1}" srcId="{3AE1079A-30D0-409D-8CB7-C37DFAA4D083}" destId="{2C838A42-1170-460D-9EDE-21C2CBA5649C}" srcOrd="0" destOrd="0" parTransId="{D568752D-35CD-47DE-A269-BC6576CAFDED}" sibTransId="{3B8BC7B0-2118-4BE6-9768-060D9CC1AC81}"/>
    <dgm:cxn modelId="{6737424B-671A-4D71-A1A9-72BC93EDC99D}" type="presOf" srcId="{6E64C2D1-DE69-42F5-A34F-7D95BFE5C7F0}" destId="{4932D297-3766-4D5D-985B-725E2C17A8A5}" srcOrd="0" destOrd="0" presId="urn:microsoft.com/office/officeart/2009/3/layout/PhasedProcess"/>
    <dgm:cxn modelId="{4AAD2C92-592D-4796-A362-3FD94499D535}" srcId="{3AE1079A-30D0-409D-8CB7-C37DFAA4D083}" destId="{D15E9826-F97F-4F4D-9F72-701DC711CDBC}" srcOrd="1" destOrd="0" parTransId="{A267B130-7FFD-4C00-A045-B27D9CD57ED4}" sibTransId="{0E8DB730-D0AB-4B69-B0A5-34CEE2B5DBEF}"/>
    <dgm:cxn modelId="{6D616ED9-FE14-4DB1-A960-C44352DAEB18}" type="presOf" srcId="{479D7EC0-0F94-4E0E-88E8-B87A5BABBF34}" destId="{2EA9A142-32B5-4687-A246-22652B797C5E}" srcOrd="0" destOrd="0" presId="urn:microsoft.com/office/officeart/2009/3/layout/PhasedProcess"/>
    <dgm:cxn modelId="{CCEAB73F-01AE-4629-A3B2-027A96F08700}" srcId="{D15E9826-F97F-4F4D-9F72-701DC711CDBC}" destId="{3F3685BA-183F-4882-A4F3-47E9A7F65423}" srcOrd="1" destOrd="0" parTransId="{725A6FEF-931B-4A77-BC40-D0596F4592AA}" sibTransId="{84C820E2-1511-4108-9E37-05FD47C28DD0}"/>
    <dgm:cxn modelId="{FDEF4320-CA5D-46B3-9494-10B0629909C4}" srcId="{2C838A42-1170-460D-9EDE-21C2CBA5649C}" destId="{5AF7EEC5-4718-42C4-A926-9E90347391B1}" srcOrd="1" destOrd="0" parTransId="{E6C07CDC-C7D5-4712-BB3D-199D9D124991}" sibTransId="{836D76F0-B76D-4041-8F94-E6A4CB13326B}"/>
    <dgm:cxn modelId="{05B3B20F-7CA7-4E85-96BB-330847910D0F}" type="presOf" srcId="{3A95611A-F1F1-49CB-977D-4F56D1DF4146}" destId="{62EDA574-EF47-484F-B7C3-6B77B6A0A616}" srcOrd="1" destOrd="0" presId="urn:microsoft.com/office/officeart/2009/3/layout/PhasedProcess"/>
    <dgm:cxn modelId="{FAA8CDB7-FD65-47AB-B64C-5BD3C41762AB}" type="presOf" srcId="{F0C12D8B-06C9-4CE4-9568-6F5A5333BB03}" destId="{8D7326C9-99A5-4ACA-8E5C-5DEF4F2527E5}" srcOrd="0" destOrd="0" presId="urn:microsoft.com/office/officeart/2009/3/layout/PhasedProcess"/>
    <dgm:cxn modelId="{07435919-6213-4EBE-B355-3E9F784BE4EF}" type="presParOf" srcId="{D4312AF8-1C59-4513-B4E0-B0108575AF10}" destId="{98BA3E7D-97AF-4138-BC5E-535BA002508F}" srcOrd="0" destOrd="0" presId="urn:microsoft.com/office/officeart/2009/3/layout/PhasedProcess"/>
    <dgm:cxn modelId="{D099F2C4-F5B4-4318-8793-1C1ACA92881A}" type="presParOf" srcId="{D4312AF8-1C59-4513-B4E0-B0108575AF10}" destId="{87AC023D-3A88-4DE7-BA4D-748A2FF95907}" srcOrd="1" destOrd="0" presId="urn:microsoft.com/office/officeart/2009/3/layout/PhasedProcess"/>
    <dgm:cxn modelId="{3E467958-1627-4FAD-9463-649E35D91E3D}" type="presParOf" srcId="{D4312AF8-1C59-4513-B4E0-B0108575AF10}" destId="{1479DF6E-6983-4369-A0FD-AE297979D1C2}" srcOrd="2" destOrd="0" presId="urn:microsoft.com/office/officeart/2009/3/layout/PhasedProcess"/>
    <dgm:cxn modelId="{7B69D911-A7C7-4F1D-897E-545B9A03C7CE}" type="presParOf" srcId="{D4312AF8-1C59-4513-B4E0-B0108575AF10}" destId="{C31DECC2-97F2-4A31-BE60-73002FCECCA6}" srcOrd="3" destOrd="0" presId="urn:microsoft.com/office/officeart/2009/3/layout/PhasedProcess"/>
    <dgm:cxn modelId="{74493FFD-B509-4B56-A5F9-FE1FBA6FB4BC}" type="presParOf" srcId="{D4312AF8-1C59-4513-B4E0-B0108575AF10}" destId="{9F2CDAA8-474C-4BA6-89D0-2B47A54B09C5}" srcOrd="4" destOrd="0" presId="urn:microsoft.com/office/officeart/2009/3/layout/PhasedProcess"/>
    <dgm:cxn modelId="{B13448D9-B0F7-4AB2-BBE9-6CF48EFD1124}" type="presParOf" srcId="{D4312AF8-1C59-4513-B4E0-B0108575AF10}" destId="{8D7326C9-99A5-4ACA-8E5C-5DEF4F2527E5}" srcOrd="5" destOrd="0" presId="urn:microsoft.com/office/officeart/2009/3/layout/PhasedProcess"/>
    <dgm:cxn modelId="{D9AF55A1-8A32-4847-A532-65ED1EDF7ED8}" type="presParOf" srcId="{D4312AF8-1C59-4513-B4E0-B0108575AF10}" destId="{9251B223-A7CF-4064-85E4-FD83F9DC94B0}" srcOrd="6" destOrd="0" presId="urn:microsoft.com/office/officeart/2009/3/layout/PhasedProcess"/>
    <dgm:cxn modelId="{1E3A7F81-D386-4526-BF4A-719C47F572A1}" type="presParOf" srcId="{9251B223-A7CF-4064-85E4-FD83F9DC94B0}" destId="{8371A4D0-C809-4107-8CBD-AD6FB1EFE233}" srcOrd="0" destOrd="0" presId="urn:microsoft.com/office/officeart/2009/3/layout/PhasedProcess"/>
    <dgm:cxn modelId="{248C9400-BEEA-47B3-873D-FC0B6153645B}" type="presParOf" srcId="{9251B223-A7CF-4064-85E4-FD83F9DC94B0}" destId="{62EDA574-EF47-484F-B7C3-6B77B6A0A616}" srcOrd="1" destOrd="0" presId="urn:microsoft.com/office/officeart/2009/3/layout/PhasedProcess"/>
    <dgm:cxn modelId="{78311C40-EA26-4C54-9669-CFC19D612605}" type="presParOf" srcId="{9251B223-A7CF-4064-85E4-FD83F9DC94B0}" destId="{8E00CB09-E0DF-45ED-B2D1-36CF9AF3DF4B}" srcOrd="2" destOrd="0" presId="urn:microsoft.com/office/officeart/2009/3/layout/PhasedProcess"/>
    <dgm:cxn modelId="{D34492DF-2DBB-4905-84EA-1C5477A4F074}" type="presParOf" srcId="{9251B223-A7CF-4064-85E4-FD83F9DC94B0}" destId="{F65F8637-237D-421F-8DC0-1CF16AAAB0DC}" srcOrd="3" destOrd="0" presId="urn:microsoft.com/office/officeart/2009/3/layout/PhasedProcess"/>
    <dgm:cxn modelId="{C7D9FD99-B0F0-4677-832A-32322B71E062}" type="presParOf" srcId="{D4312AF8-1C59-4513-B4E0-B0108575AF10}" destId="{DDDBA99D-6220-45B2-AC84-BA612322181F}" srcOrd="7" destOrd="0" presId="urn:microsoft.com/office/officeart/2009/3/layout/PhasedProcess"/>
    <dgm:cxn modelId="{F34C6DF2-77EB-4EA4-830F-BAC2C99F36DA}" type="presParOf" srcId="{DDDBA99D-6220-45B2-AC84-BA612322181F}" destId="{E33C62A9-8232-44F1-9906-231769FAA29D}" srcOrd="0" destOrd="0" presId="urn:microsoft.com/office/officeart/2009/3/layout/PhasedProcess"/>
    <dgm:cxn modelId="{197235DC-5E98-41C0-86EA-9884DE113E04}" type="presParOf" srcId="{DDDBA99D-6220-45B2-AC84-BA612322181F}" destId="{B8988700-E2F2-49C3-9DFD-48CAE1DD6E98}" srcOrd="1" destOrd="0" presId="urn:microsoft.com/office/officeart/2009/3/layout/PhasedProcess"/>
    <dgm:cxn modelId="{CE0DF297-8B31-4669-A850-D14ABAADD4ED}" type="presParOf" srcId="{DDDBA99D-6220-45B2-AC84-BA612322181F}" destId="{C980280B-44FF-43D9-8C1E-A8D8E07E691F}" srcOrd="2" destOrd="0" presId="urn:microsoft.com/office/officeart/2009/3/layout/PhasedProcess"/>
    <dgm:cxn modelId="{7B7666BD-F0E2-4F8A-96C5-E2A4BC20F6D0}" type="presParOf" srcId="{DDDBA99D-6220-45B2-AC84-BA612322181F}" destId="{B45D93C2-C10A-4862-BA92-E6D3945FA7EA}" srcOrd="3" destOrd="0" presId="urn:microsoft.com/office/officeart/2009/3/layout/PhasedProcess"/>
    <dgm:cxn modelId="{9B55A81E-C237-4D5A-8024-5544FA7F23CA}" type="presParOf" srcId="{DDDBA99D-6220-45B2-AC84-BA612322181F}" destId="{2B0EDEE8-F702-43F6-BEB1-6F0A561E4316}" srcOrd="4" destOrd="0" presId="urn:microsoft.com/office/officeart/2009/3/layout/PhasedProcess"/>
    <dgm:cxn modelId="{DA047F0A-47CE-4D91-A5A2-99FBCFFB8A22}" type="presParOf" srcId="{DDDBA99D-6220-45B2-AC84-BA612322181F}" destId="{4932D297-3766-4D5D-985B-725E2C17A8A5}" srcOrd="5" destOrd="0" presId="urn:microsoft.com/office/officeart/2009/3/layout/PhasedProcess"/>
    <dgm:cxn modelId="{43D01478-ADFE-406F-9B82-EE6447D4F16F}" type="presParOf" srcId="{D4312AF8-1C59-4513-B4E0-B0108575AF10}" destId="{2EA9A142-32B5-4687-A246-22652B797C5E}" srcOrd="8" destOrd="0" presId="urn:microsoft.com/office/officeart/2009/3/layout/PhasedProcess"/>
    <dgm:cxn modelId="{60DF5CC0-F866-4CB1-A610-1E6417E094B6}" type="presParOf" srcId="{D4312AF8-1C59-4513-B4E0-B0108575AF10}" destId="{AC6DAAE8-C05F-4589-ADC3-E8171821A4EF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F5D129-1E59-49B6-B91C-90F39211B098}" type="doc">
      <dgm:prSet loTypeId="urn:microsoft.com/office/officeart/2008/layout/HexagonCluster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52988A2-F18C-4B33-99A7-8B21BFD5E61C}">
      <dgm:prSet phldrT="[Text]"/>
      <dgm:spPr/>
      <dgm:t>
        <a:bodyPr/>
        <a:lstStyle/>
        <a:p>
          <a:r>
            <a:rPr lang="en-US" dirty="0" smtClean="0"/>
            <a:t>Telco Costs</a:t>
          </a:r>
          <a:endParaRPr lang="en-US" dirty="0"/>
        </a:p>
      </dgm:t>
    </dgm:pt>
    <dgm:pt modelId="{3B8622DC-75D4-408E-9698-08EDD765F545}" type="parTrans" cxnId="{D5BDE4E9-8BFB-4881-9B43-FEBB8A3F591C}">
      <dgm:prSet/>
      <dgm:spPr/>
      <dgm:t>
        <a:bodyPr/>
        <a:lstStyle/>
        <a:p>
          <a:endParaRPr lang="en-US"/>
        </a:p>
      </dgm:t>
    </dgm:pt>
    <dgm:pt modelId="{866CE0FB-D003-451A-B943-08A65476F82B}" type="sibTrans" cxnId="{D5BDE4E9-8BFB-4881-9B43-FEBB8A3F591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n-US"/>
        </a:p>
      </dgm:t>
    </dgm:pt>
    <dgm:pt modelId="{F9121032-9DFB-475F-B95D-9300FD853F50}">
      <dgm:prSet phldrT="[Text]"/>
      <dgm:spPr/>
      <dgm:t>
        <a:bodyPr/>
        <a:lstStyle/>
        <a:p>
          <a:r>
            <a:rPr lang="en-US" dirty="0" smtClean="0"/>
            <a:t>COSP Allocation</a:t>
          </a:r>
          <a:endParaRPr lang="en-US" dirty="0"/>
        </a:p>
      </dgm:t>
    </dgm:pt>
    <dgm:pt modelId="{6380C274-F7D5-488A-A2E8-B53D859AF27A}" type="parTrans" cxnId="{24A4719F-8647-480A-9028-BA5FA16F8FEF}">
      <dgm:prSet/>
      <dgm:spPr/>
      <dgm:t>
        <a:bodyPr/>
        <a:lstStyle/>
        <a:p>
          <a:endParaRPr lang="en-US"/>
        </a:p>
      </dgm:t>
    </dgm:pt>
    <dgm:pt modelId="{091E9E03-1179-417D-BD25-556CD50394CE}" type="sibTrans" cxnId="{24A4719F-8647-480A-9028-BA5FA16F8FEF}">
      <dgm:prSet/>
      <dgm:spPr/>
      <dgm:t>
        <a:bodyPr/>
        <a:lstStyle/>
        <a:p>
          <a:endParaRPr lang="en-US"/>
        </a:p>
      </dgm:t>
    </dgm:pt>
    <dgm:pt modelId="{673E4994-4871-404E-A056-D985CCDF40A2}">
      <dgm:prSet phldrT="[Text]"/>
      <dgm:spPr/>
      <dgm:t>
        <a:bodyPr/>
        <a:lstStyle/>
        <a:p>
          <a:r>
            <a:rPr lang="en-US" dirty="0" smtClean="0"/>
            <a:t>Depreciation</a:t>
          </a:r>
          <a:endParaRPr lang="en-US" dirty="0"/>
        </a:p>
      </dgm:t>
    </dgm:pt>
    <dgm:pt modelId="{B31D22ED-25F7-4AAA-BCDD-C708C24AA0D3}" type="parTrans" cxnId="{3CC2AACA-DE04-42C0-A571-88981F7FC821}">
      <dgm:prSet/>
      <dgm:spPr/>
      <dgm:t>
        <a:bodyPr/>
        <a:lstStyle/>
        <a:p>
          <a:endParaRPr lang="en-US"/>
        </a:p>
      </dgm:t>
    </dgm:pt>
    <dgm:pt modelId="{FACD0A24-C191-4689-8C9B-A15E478A0499}" type="sibTrans" cxnId="{3CC2AACA-DE04-42C0-A571-88981F7FC8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n-US"/>
        </a:p>
      </dgm:t>
    </dgm:pt>
    <dgm:pt modelId="{6FD3E10C-6845-4B87-A78C-466654A78DB3}" type="pres">
      <dgm:prSet presAssocID="{27F5D129-1E59-49B6-B91C-90F39211B098}" presName="Name0" presStyleCnt="0">
        <dgm:presLayoutVars>
          <dgm:chMax val="21"/>
          <dgm:chPref val="21"/>
        </dgm:presLayoutVars>
      </dgm:prSet>
      <dgm:spPr/>
    </dgm:pt>
    <dgm:pt modelId="{FE57FC16-8BC5-4175-B7D6-75735EDE2D7D}" type="pres">
      <dgm:prSet presAssocID="{852988A2-F18C-4B33-99A7-8B21BFD5E61C}" presName="text1" presStyleCnt="0"/>
      <dgm:spPr/>
    </dgm:pt>
    <dgm:pt modelId="{E649CFFE-6E88-49EA-8319-61EB3028033F}" type="pres">
      <dgm:prSet presAssocID="{852988A2-F18C-4B33-99A7-8B21BFD5E61C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CB3A342-C2D6-455D-87B0-2D58FA0DF425}" type="pres">
      <dgm:prSet presAssocID="{852988A2-F18C-4B33-99A7-8B21BFD5E61C}" presName="textaccent1" presStyleCnt="0"/>
      <dgm:spPr/>
    </dgm:pt>
    <dgm:pt modelId="{73D62C19-3E94-447F-946D-513578E3F344}" type="pres">
      <dgm:prSet presAssocID="{852988A2-F18C-4B33-99A7-8B21BFD5E61C}" presName="accentRepeatNode" presStyleLbl="solidAlignAcc1" presStyleIdx="0" presStyleCnt="6"/>
      <dgm:spPr/>
    </dgm:pt>
    <dgm:pt modelId="{12C3E60F-E690-4EE9-BCA6-4DF79B2063D8}" type="pres">
      <dgm:prSet presAssocID="{866CE0FB-D003-451A-B943-08A65476F82B}" presName="image1" presStyleCnt="0"/>
      <dgm:spPr/>
    </dgm:pt>
    <dgm:pt modelId="{1B3B9910-E017-4264-918D-91A887EF8301}" type="pres">
      <dgm:prSet presAssocID="{866CE0FB-D003-451A-B943-08A65476F82B}" presName="imageRepeatNode" presStyleLbl="alignAcc1" presStyleIdx="0" presStyleCnt="3"/>
      <dgm:spPr/>
    </dgm:pt>
    <dgm:pt modelId="{9E387F32-182C-4C17-BEEB-69031893752B}" type="pres">
      <dgm:prSet presAssocID="{866CE0FB-D003-451A-B943-08A65476F82B}" presName="imageaccent1" presStyleCnt="0"/>
      <dgm:spPr/>
    </dgm:pt>
    <dgm:pt modelId="{06451EA8-2E52-4C5F-B050-6FF800F3AFAD}" type="pres">
      <dgm:prSet presAssocID="{866CE0FB-D003-451A-B943-08A65476F82B}" presName="accentRepeatNode" presStyleLbl="solidAlignAcc1" presStyleIdx="1" presStyleCnt="6"/>
      <dgm:spPr/>
    </dgm:pt>
    <dgm:pt modelId="{2E49374B-2824-4D6A-B0D2-A3EB46062F61}" type="pres">
      <dgm:prSet presAssocID="{F9121032-9DFB-475F-B95D-9300FD853F50}" presName="text2" presStyleCnt="0"/>
      <dgm:spPr/>
    </dgm:pt>
    <dgm:pt modelId="{A723EDDF-40FF-439C-A449-5809EE6112E6}" type="pres">
      <dgm:prSet presAssocID="{F9121032-9DFB-475F-B95D-9300FD853F5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C9CFA-5689-4D6F-990C-107935E80B66}" type="pres">
      <dgm:prSet presAssocID="{F9121032-9DFB-475F-B95D-9300FD853F50}" presName="textaccent2" presStyleCnt="0"/>
      <dgm:spPr/>
    </dgm:pt>
    <dgm:pt modelId="{544A5713-C3AB-49C7-85BA-037E1B15B658}" type="pres">
      <dgm:prSet presAssocID="{F9121032-9DFB-475F-B95D-9300FD853F50}" presName="accentRepeatNode" presStyleLbl="solidAlignAcc1" presStyleIdx="2" presStyleCnt="6"/>
      <dgm:spPr/>
    </dgm:pt>
    <dgm:pt modelId="{2413535A-47D4-4C2F-8A5B-D37C15FA7135}" type="pres">
      <dgm:prSet presAssocID="{091E9E03-1179-417D-BD25-556CD50394CE}" presName="image2" presStyleCnt="0"/>
      <dgm:spPr/>
    </dgm:pt>
    <dgm:pt modelId="{14427334-3750-444C-B66B-DF9180E85F2E}" type="pres">
      <dgm:prSet presAssocID="{091E9E03-1179-417D-BD25-556CD50394CE}" presName="imageRepeatNode" presStyleLbl="alignAcc1" presStyleIdx="1" presStyleCnt="3"/>
      <dgm:spPr/>
    </dgm:pt>
    <dgm:pt modelId="{094898EE-324E-4D8E-BAF9-A67EF62F1E70}" type="pres">
      <dgm:prSet presAssocID="{091E9E03-1179-417D-BD25-556CD50394CE}" presName="imageaccent2" presStyleCnt="0"/>
      <dgm:spPr/>
    </dgm:pt>
    <dgm:pt modelId="{94175C3B-5EF7-499C-8164-91374872F30C}" type="pres">
      <dgm:prSet presAssocID="{091E9E03-1179-417D-BD25-556CD50394CE}" presName="accentRepeatNode" presStyleLbl="solidAlignAcc1" presStyleIdx="3" presStyleCnt="6"/>
      <dgm:spPr/>
    </dgm:pt>
    <dgm:pt modelId="{C8850CA6-BD57-412D-9F52-8BC63AB838B4}" type="pres">
      <dgm:prSet presAssocID="{673E4994-4871-404E-A056-D985CCDF40A2}" presName="text3" presStyleCnt="0"/>
      <dgm:spPr/>
    </dgm:pt>
    <dgm:pt modelId="{210639CF-47F8-487D-9052-02ACACAD93AD}" type="pres">
      <dgm:prSet presAssocID="{673E4994-4871-404E-A056-D985CCDF40A2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8F836F0-A8A0-4538-A4F6-E5550804660E}" type="pres">
      <dgm:prSet presAssocID="{673E4994-4871-404E-A056-D985CCDF40A2}" presName="textaccent3" presStyleCnt="0"/>
      <dgm:spPr/>
    </dgm:pt>
    <dgm:pt modelId="{B1224B17-5FB6-4A44-844B-5F41BF611E09}" type="pres">
      <dgm:prSet presAssocID="{673E4994-4871-404E-A056-D985CCDF40A2}" presName="accentRepeatNode" presStyleLbl="solidAlignAcc1" presStyleIdx="4" presStyleCnt="6"/>
      <dgm:spPr/>
    </dgm:pt>
    <dgm:pt modelId="{C5A17629-FB22-4596-B082-D4EC3189D614}" type="pres">
      <dgm:prSet presAssocID="{FACD0A24-C191-4689-8C9B-A15E478A0499}" presName="image3" presStyleCnt="0"/>
      <dgm:spPr/>
    </dgm:pt>
    <dgm:pt modelId="{C58F216F-D71E-4842-BE17-8596E380C96F}" type="pres">
      <dgm:prSet presAssocID="{FACD0A24-C191-4689-8C9B-A15E478A0499}" presName="imageRepeatNode" presStyleLbl="alignAcc1" presStyleIdx="2" presStyleCnt="3"/>
      <dgm:spPr/>
    </dgm:pt>
    <dgm:pt modelId="{CE3FAB33-5546-4154-B1AA-F0895AEF211D}" type="pres">
      <dgm:prSet presAssocID="{FACD0A24-C191-4689-8C9B-A15E478A0499}" presName="imageaccent3" presStyleCnt="0"/>
      <dgm:spPr/>
    </dgm:pt>
    <dgm:pt modelId="{789BA382-C24C-46DD-B793-7F09D84748AD}" type="pres">
      <dgm:prSet presAssocID="{FACD0A24-C191-4689-8C9B-A15E478A0499}" presName="accentRepeatNode" presStyleLbl="solidAlignAcc1" presStyleIdx="5" presStyleCnt="6"/>
      <dgm:spPr/>
    </dgm:pt>
  </dgm:ptLst>
  <dgm:cxnLst>
    <dgm:cxn modelId="{24A4719F-8647-480A-9028-BA5FA16F8FEF}" srcId="{27F5D129-1E59-49B6-B91C-90F39211B098}" destId="{F9121032-9DFB-475F-B95D-9300FD853F50}" srcOrd="1" destOrd="0" parTransId="{6380C274-F7D5-488A-A2E8-B53D859AF27A}" sibTransId="{091E9E03-1179-417D-BD25-556CD50394CE}"/>
    <dgm:cxn modelId="{EEAF5784-650D-4CFE-A2DF-80CA9CE63761}" type="presOf" srcId="{866CE0FB-D003-451A-B943-08A65476F82B}" destId="{1B3B9910-E017-4264-918D-91A887EF8301}" srcOrd="0" destOrd="0" presId="urn:microsoft.com/office/officeart/2008/layout/HexagonCluster"/>
    <dgm:cxn modelId="{2C8DBBCE-5AA6-4C53-8F8D-73AB6B18D8A5}" type="presOf" srcId="{852988A2-F18C-4B33-99A7-8B21BFD5E61C}" destId="{E649CFFE-6E88-49EA-8319-61EB3028033F}" srcOrd="0" destOrd="0" presId="urn:microsoft.com/office/officeart/2008/layout/HexagonCluster"/>
    <dgm:cxn modelId="{1D1DE261-2671-4C9B-BDD5-83B6A0C7E639}" type="presOf" srcId="{FACD0A24-C191-4689-8C9B-A15E478A0499}" destId="{C58F216F-D71E-4842-BE17-8596E380C96F}" srcOrd="0" destOrd="0" presId="urn:microsoft.com/office/officeart/2008/layout/HexagonCluster"/>
    <dgm:cxn modelId="{DA821850-C9B4-4D73-9E3F-6184043C9647}" type="presOf" srcId="{27F5D129-1E59-49B6-B91C-90F39211B098}" destId="{6FD3E10C-6845-4B87-A78C-466654A78DB3}" srcOrd="0" destOrd="0" presId="urn:microsoft.com/office/officeart/2008/layout/HexagonCluster"/>
    <dgm:cxn modelId="{4FE9DE47-0CA7-4ACD-9BA1-D33C249ABA02}" type="presOf" srcId="{673E4994-4871-404E-A056-D985CCDF40A2}" destId="{210639CF-47F8-487D-9052-02ACACAD93AD}" srcOrd="0" destOrd="0" presId="urn:microsoft.com/office/officeart/2008/layout/HexagonCluster"/>
    <dgm:cxn modelId="{A4BBAB68-499B-45DD-ABE3-B4728D3089EB}" type="presOf" srcId="{091E9E03-1179-417D-BD25-556CD50394CE}" destId="{14427334-3750-444C-B66B-DF9180E85F2E}" srcOrd="0" destOrd="0" presId="urn:microsoft.com/office/officeart/2008/layout/HexagonCluster"/>
    <dgm:cxn modelId="{3CC2AACA-DE04-42C0-A571-88981F7FC821}" srcId="{27F5D129-1E59-49B6-B91C-90F39211B098}" destId="{673E4994-4871-404E-A056-D985CCDF40A2}" srcOrd="2" destOrd="0" parTransId="{B31D22ED-25F7-4AAA-BCDD-C708C24AA0D3}" sibTransId="{FACD0A24-C191-4689-8C9B-A15E478A0499}"/>
    <dgm:cxn modelId="{D5BDE4E9-8BFB-4881-9B43-FEBB8A3F591C}" srcId="{27F5D129-1E59-49B6-B91C-90F39211B098}" destId="{852988A2-F18C-4B33-99A7-8B21BFD5E61C}" srcOrd="0" destOrd="0" parTransId="{3B8622DC-75D4-408E-9698-08EDD765F545}" sibTransId="{866CE0FB-D003-451A-B943-08A65476F82B}"/>
    <dgm:cxn modelId="{04E8BB7A-2791-448E-BF9D-925620BB1813}" type="presOf" srcId="{F9121032-9DFB-475F-B95D-9300FD853F50}" destId="{A723EDDF-40FF-439C-A449-5809EE6112E6}" srcOrd="0" destOrd="0" presId="urn:microsoft.com/office/officeart/2008/layout/HexagonCluster"/>
    <dgm:cxn modelId="{99F1B68B-DED6-41E0-AD87-D34CDF46009A}" type="presParOf" srcId="{6FD3E10C-6845-4B87-A78C-466654A78DB3}" destId="{FE57FC16-8BC5-4175-B7D6-75735EDE2D7D}" srcOrd="0" destOrd="0" presId="urn:microsoft.com/office/officeart/2008/layout/HexagonCluster"/>
    <dgm:cxn modelId="{9811539E-EDF6-4A9D-869C-987B1A51FF8F}" type="presParOf" srcId="{FE57FC16-8BC5-4175-B7D6-75735EDE2D7D}" destId="{E649CFFE-6E88-49EA-8319-61EB3028033F}" srcOrd="0" destOrd="0" presId="urn:microsoft.com/office/officeart/2008/layout/HexagonCluster"/>
    <dgm:cxn modelId="{2BF18E1C-829C-472D-8A61-9D51282900DF}" type="presParOf" srcId="{6FD3E10C-6845-4B87-A78C-466654A78DB3}" destId="{5CB3A342-C2D6-455D-87B0-2D58FA0DF425}" srcOrd="1" destOrd="0" presId="urn:microsoft.com/office/officeart/2008/layout/HexagonCluster"/>
    <dgm:cxn modelId="{EFCE588B-59D8-4935-93B8-238161E81123}" type="presParOf" srcId="{5CB3A342-C2D6-455D-87B0-2D58FA0DF425}" destId="{73D62C19-3E94-447F-946D-513578E3F344}" srcOrd="0" destOrd="0" presId="urn:microsoft.com/office/officeart/2008/layout/HexagonCluster"/>
    <dgm:cxn modelId="{5D6ED9FC-AE0C-40B1-B4B0-D7AB42E7E132}" type="presParOf" srcId="{6FD3E10C-6845-4B87-A78C-466654A78DB3}" destId="{12C3E60F-E690-4EE9-BCA6-4DF79B2063D8}" srcOrd="2" destOrd="0" presId="urn:microsoft.com/office/officeart/2008/layout/HexagonCluster"/>
    <dgm:cxn modelId="{7FB78E81-AB2D-4C93-80CC-171AC90B127A}" type="presParOf" srcId="{12C3E60F-E690-4EE9-BCA6-4DF79B2063D8}" destId="{1B3B9910-E017-4264-918D-91A887EF8301}" srcOrd="0" destOrd="0" presId="urn:microsoft.com/office/officeart/2008/layout/HexagonCluster"/>
    <dgm:cxn modelId="{0E88CB2B-0E8E-4276-A198-AFCDC478D2A0}" type="presParOf" srcId="{6FD3E10C-6845-4B87-A78C-466654A78DB3}" destId="{9E387F32-182C-4C17-BEEB-69031893752B}" srcOrd="3" destOrd="0" presId="urn:microsoft.com/office/officeart/2008/layout/HexagonCluster"/>
    <dgm:cxn modelId="{1A9D60D1-F35E-4DBF-8EC1-4E9008CC0105}" type="presParOf" srcId="{9E387F32-182C-4C17-BEEB-69031893752B}" destId="{06451EA8-2E52-4C5F-B050-6FF800F3AFAD}" srcOrd="0" destOrd="0" presId="urn:microsoft.com/office/officeart/2008/layout/HexagonCluster"/>
    <dgm:cxn modelId="{4BBB7A87-FC98-419D-BA92-B8C8C8C3EC81}" type="presParOf" srcId="{6FD3E10C-6845-4B87-A78C-466654A78DB3}" destId="{2E49374B-2824-4D6A-B0D2-A3EB46062F61}" srcOrd="4" destOrd="0" presId="urn:microsoft.com/office/officeart/2008/layout/HexagonCluster"/>
    <dgm:cxn modelId="{65780D6E-5635-4D73-AB5D-AFF498785045}" type="presParOf" srcId="{2E49374B-2824-4D6A-B0D2-A3EB46062F61}" destId="{A723EDDF-40FF-439C-A449-5809EE6112E6}" srcOrd="0" destOrd="0" presId="urn:microsoft.com/office/officeart/2008/layout/HexagonCluster"/>
    <dgm:cxn modelId="{52808500-C9D5-4E18-AD8C-A1D8B8079568}" type="presParOf" srcId="{6FD3E10C-6845-4B87-A78C-466654A78DB3}" destId="{F4BC9CFA-5689-4D6F-990C-107935E80B66}" srcOrd="5" destOrd="0" presId="urn:microsoft.com/office/officeart/2008/layout/HexagonCluster"/>
    <dgm:cxn modelId="{9AADCF9F-AC29-44A1-9CB7-1F96821EA2B4}" type="presParOf" srcId="{F4BC9CFA-5689-4D6F-990C-107935E80B66}" destId="{544A5713-C3AB-49C7-85BA-037E1B15B658}" srcOrd="0" destOrd="0" presId="urn:microsoft.com/office/officeart/2008/layout/HexagonCluster"/>
    <dgm:cxn modelId="{2316B060-A52B-4815-9F4B-5E8858B3E9C8}" type="presParOf" srcId="{6FD3E10C-6845-4B87-A78C-466654A78DB3}" destId="{2413535A-47D4-4C2F-8A5B-D37C15FA7135}" srcOrd="6" destOrd="0" presId="urn:microsoft.com/office/officeart/2008/layout/HexagonCluster"/>
    <dgm:cxn modelId="{44B8CD7C-E573-44A9-ACAF-926964735854}" type="presParOf" srcId="{2413535A-47D4-4C2F-8A5B-D37C15FA7135}" destId="{14427334-3750-444C-B66B-DF9180E85F2E}" srcOrd="0" destOrd="0" presId="urn:microsoft.com/office/officeart/2008/layout/HexagonCluster"/>
    <dgm:cxn modelId="{D13E605D-CB34-4E55-9068-646ED6089CBC}" type="presParOf" srcId="{6FD3E10C-6845-4B87-A78C-466654A78DB3}" destId="{094898EE-324E-4D8E-BAF9-A67EF62F1E70}" srcOrd="7" destOrd="0" presId="urn:microsoft.com/office/officeart/2008/layout/HexagonCluster"/>
    <dgm:cxn modelId="{06176714-43B9-4F58-8F4E-A024875F9164}" type="presParOf" srcId="{094898EE-324E-4D8E-BAF9-A67EF62F1E70}" destId="{94175C3B-5EF7-499C-8164-91374872F30C}" srcOrd="0" destOrd="0" presId="urn:microsoft.com/office/officeart/2008/layout/HexagonCluster"/>
    <dgm:cxn modelId="{FFF91D25-7D6C-4B8A-8870-1C6582D89090}" type="presParOf" srcId="{6FD3E10C-6845-4B87-A78C-466654A78DB3}" destId="{C8850CA6-BD57-412D-9F52-8BC63AB838B4}" srcOrd="8" destOrd="0" presId="urn:microsoft.com/office/officeart/2008/layout/HexagonCluster"/>
    <dgm:cxn modelId="{F2CF186A-071D-42FB-AEEF-04C4035288AB}" type="presParOf" srcId="{C8850CA6-BD57-412D-9F52-8BC63AB838B4}" destId="{210639CF-47F8-487D-9052-02ACACAD93AD}" srcOrd="0" destOrd="0" presId="urn:microsoft.com/office/officeart/2008/layout/HexagonCluster"/>
    <dgm:cxn modelId="{D5FC418C-F049-4178-B773-3EB9DC542087}" type="presParOf" srcId="{6FD3E10C-6845-4B87-A78C-466654A78DB3}" destId="{B8F836F0-A8A0-4538-A4F6-E5550804660E}" srcOrd="9" destOrd="0" presId="urn:microsoft.com/office/officeart/2008/layout/HexagonCluster"/>
    <dgm:cxn modelId="{93858D29-C499-4C95-A363-A6870F8248DB}" type="presParOf" srcId="{B8F836F0-A8A0-4538-A4F6-E5550804660E}" destId="{B1224B17-5FB6-4A44-844B-5F41BF611E09}" srcOrd="0" destOrd="0" presId="urn:microsoft.com/office/officeart/2008/layout/HexagonCluster"/>
    <dgm:cxn modelId="{D4C774E1-FE9E-4063-92BD-64E220AC60E3}" type="presParOf" srcId="{6FD3E10C-6845-4B87-A78C-466654A78DB3}" destId="{C5A17629-FB22-4596-B082-D4EC3189D614}" srcOrd="10" destOrd="0" presId="urn:microsoft.com/office/officeart/2008/layout/HexagonCluster"/>
    <dgm:cxn modelId="{F968B4B1-3652-4D33-B7D2-38426F15ED6B}" type="presParOf" srcId="{C5A17629-FB22-4596-B082-D4EC3189D614}" destId="{C58F216F-D71E-4842-BE17-8596E380C96F}" srcOrd="0" destOrd="0" presId="urn:microsoft.com/office/officeart/2008/layout/HexagonCluster"/>
    <dgm:cxn modelId="{EA869553-8F37-4535-9415-B12915698C92}" type="presParOf" srcId="{6FD3E10C-6845-4B87-A78C-466654A78DB3}" destId="{CE3FAB33-5546-4154-B1AA-F0895AEF211D}" srcOrd="11" destOrd="0" presId="urn:microsoft.com/office/officeart/2008/layout/HexagonCluster"/>
    <dgm:cxn modelId="{C190A68E-FC6E-446B-97F4-CBF8491D939E}" type="presParOf" srcId="{CE3FAB33-5546-4154-B1AA-F0895AEF211D}" destId="{789BA382-C24C-46DD-B793-7F09D84748AD}" srcOrd="0" destOrd="0" presId="urn:microsoft.com/office/officeart/2008/layout/HexagonCluster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F5D129-1E59-49B6-B91C-90F39211B098}" type="doc">
      <dgm:prSet loTypeId="urn:microsoft.com/office/officeart/2008/layout/HexagonCluster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52988A2-F18C-4B33-99A7-8B21BFD5E61C}">
      <dgm:prSet phldrT="[Text]"/>
      <dgm:spPr/>
      <dgm:t>
        <a:bodyPr/>
        <a:lstStyle/>
        <a:p>
          <a:r>
            <a:rPr lang="en-US" dirty="0" smtClean="0"/>
            <a:t>Telco Costs</a:t>
          </a:r>
          <a:endParaRPr lang="en-US" dirty="0"/>
        </a:p>
      </dgm:t>
    </dgm:pt>
    <dgm:pt modelId="{3B8622DC-75D4-408E-9698-08EDD765F545}" type="parTrans" cxnId="{D5BDE4E9-8BFB-4881-9B43-FEBB8A3F591C}">
      <dgm:prSet/>
      <dgm:spPr/>
      <dgm:t>
        <a:bodyPr/>
        <a:lstStyle/>
        <a:p>
          <a:endParaRPr lang="en-US"/>
        </a:p>
      </dgm:t>
    </dgm:pt>
    <dgm:pt modelId="{866CE0FB-D003-451A-B943-08A65476F82B}" type="sibTrans" cxnId="{D5BDE4E9-8BFB-4881-9B43-FEBB8A3F591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F9121032-9DFB-475F-B95D-9300FD853F50}">
      <dgm:prSet phldrT="[Text]"/>
      <dgm:spPr/>
      <dgm:t>
        <a:bodyPr/>
        <a:lstStyle/>
        <a:p>
          <a:r>
            <a:rPr lang="en-US" dirty="0" smtClean="0"/>
            <a:t>COSP Allocation</a:t>
          </a:r>
          <a:endParaRPr lang="en-US" dirty="0"/>
        </a:p>
      </dgm:t>
    </dgm:pt>
    <dgm:pt modelId="{6380C274-F7D5-488A-A2E8-B53D859AF27A}" type="parTrans" cxnId="{24A4719F-8647-480A-9028-BA5FA16F8FEF}">
      <dgm:prSet/>
      <dgm:spPr/>
      <dgm:t>
        <a:bodyPr/>
        <a:lstStyle/>
        <a:p>
          <a:endParaRPr lang="en-US"/>
        </a:p>
      </dgm:t>
    </dgm:pt>
    <dgm:pt modelId="{091E9E03-1179-417D-BD25-556CD50394CE}" type="sibTrans" cxnId="{24A4719F-8647-480A-9028-BA5FA16F8FEF}">
      <dgm:prSet/>
      <dgm:spPr/>
      <dgm:t>
        <a:bodyPr/>
        <a:lstStyle/>
        <a:p>
          <a:endParaRPr lang="en-US"/>
        </a:p>
      </dgm:t>
    </dgm:pt>
    <dgm:pt modelId="{673E4994-4871-404E-A056-D985CCDF40A2}">
      <dgm:prSet phldrT="[Text]"/>
      <dgm:spPr/>
      <dgm:t>
        <a:bodyPr/>
        <a:lstStyle/>
        <a:p>
          <a:r>
            <a:rPr lang="en-US" dirty="0" smtClean="0"/>
            <a:t>Depreciation</a:t>
          </a:r>
          <a:endParaRPr lang="en-US" dirty="0"/>
        </a:p>
      </dgm:t>
    </dgm:pt>
    <dgm:pt modelId="{B31D22ED-25F7-4AAA-BCDD-C708C24AA0D3}" type="parTrans" cxnId="{3CC2AACA-DE04-42C0-A571-88981F7FC821}">
      <dgm:prSet/>
      <dgm:spPr/>
      <dgm:t>
        <a:bodyPr/>
        <a:lstStyle/>
        <a:p>
          <a:endParaRPr lang="en-US"/>
        </a:p>
      </dgm:t>
    </dgm:pt>
    <dgm:pt modelId="{FACD0A24-C191-4689-8C9B-A15E478A0499}" type="sibTrans" cxnId="{3CC2AACA-DE04-42C0-A571-88981F7FC821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n-US"/>
        </a:p>
      </dgm:t>
    </dgm:pt>
    <dgm:pt modelId="{6FD3E10C-6845-4B87-A78C-466654A78DB3}" type="pres">
      <dgm:prSet presAssocID="{27F5D129-1E59-49B6-B91C-90F39211B098}" presName="Name0" presStyleCnt="0">
        <dgm:presLayoutVars>
          <dgm:chMax val="21"/>
          <dgm:chPref val="21"/>
        </dgm:presLayoutVars>
      </dgm:prSet>
      <dgm:spPr/>
    </dgm:pt>
    <dgm:pt modelId="{FE57FC16-8BC5-4175-B7D6-75735EDE2D7D}" type="pres">
      <dgm:prSet presAssocID="{852988A2-F18C-4B33-99A7-8B21BFD5E61C}" presName="text1" presStyleCnt="0"/>
      <dgm:spPr/>
    </dgm:pt>
    <dgm:pt modelId="{E649CFFE-6E88-49EA-8319-61EB3028033F}" type="pres">
      <dgm:prSet presAssocID="{852988A2-F18C-4B33-99A7-8B21BFD5E61C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CB3A342-C2D6-455D-87B0-2D58FA0DF425}" type="pres">
      <dgm:prSet presAssocID="{852988A2-F18C-4B33-99A7-8B21BFD5E61C}" presName="textaccent1" presStyleCnt="0"/>
      <dgm:spPr/>
    </dgm:pt>
    <dgm:pt modelId="{73D62C19-3E94-447F-946D-513578E3F344}" type="pres">
      <dgm:prSet presAssocID="{852988A2-F18C-4B33-99A7-8B21BFD5E61C}" presName="accentRepeatNode" presStyleLbl="solidAlignAcc1" presStyleIdx="0" presStyleCnt="6"/>
      <dgm:spPr/>
    </dgm:pt>
    <dgm:pt modelId="{12C3E60F-E690-4EE9-BCA6-4DF79B2063D8}" type="pres">
      <dgm:prSet presAssocID="{866CE0FB-D003-451A-B943-08A65476F82B}" presName="image1" presStyleCnt="0"/>
      <dgm:spPr/>
    </dgm:pt>
    <dgm:pt modelId="{1B3B9910-E017-4264-918D-91A887EF8301}" type="pres">
      <dgm:prSet presAssocID="{866CE0FB-D003-451A-B943-08A65476F82B}" presName="imageRepeatNode" presStyleLbl="alignAcc1" presStyleIdx="0" presStyleCnt="3"/>
      <dgm:spPr/>
    </dgm:pt>
    <dgm:pt modelId="{9E387F32-182C-4C17-BEEB-69031893752B}" type="pres">
      <dgm:prSet presAssocID="{866CE0FB-D003-451A-B943-08A65476F82B}" presName="imageaccent1" presStyleCnt="0"/>
      <dgm:spPr/>
    </dgm:pt>
    <dgm:pt modelId="{06451EA8-2E52-4C5F-B050-6FF800F3AFAD}" type="pres">
      <dgm:prSet presAssocID="{866CE0FB-D003-451A-B943-08A65476F82B}" presName="accentRepeatNode" presStyleLbl="solidAlignAcc1" presStyleIdx="1" presStyleCnt="6"/>
      <dgm:spPr/>
    </dgm:pt>
    <dgm:pt modelId="{2E49374B-2824-4D6A-B0D2-A3EB46062F61}" type="pres">
      <dgm:prSet presAssocID="{F9121032-9DFB-475F-B95D-9300FD853F50}" presName="text2" presStyleCnt="0"/>
      <dgm:spPr/>
    </dgm:pt>
    <dgm:pt modelId="{A723EDDF-40FF-439C-A449-5809EE6112E6}" type="pres">
      <dgm:prSet presAssocID="{F9121032-9DFB-475F-B95D-9300FD853F5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C9CFA-5689-4D6F-990C-107935E80B66}" type="pres">
      <dgm:prSet presAssocID="{F9121032-9DFB-475F-B95D-9300FD853F50}" presName="textaccent2" presStyleCnt="0"/>
      <dgm:spPr/>
    </dgm:pt>
    <dgm:pt modelId="{544A5713-C3AB-49C7-85BA-037E1B15B658}" type="pres">
      <dgm:prSet presAssocID="{F9121032-9DFB-475F-B95D-9300FD853F50}" presName="accentRepeatNode" presStyleLbl="solidAlignAcc1" presStyleIdx="2" presStyleCnt="6"/>
      <dgm:spPr/>
    </dgm:pt>
    <dgm:pt modelId="{2413535A-47D4-4C2F-8A5B-D37C15FA7135}" type="pres">
      <dgm:prSet presAssocID="{091E9E03-1179-417D-BD25-556CD50394CE}" presName="image2" presStyleCnt="0"/>
      <dgm:spPr/>
    </dgm:pt>
    <dgm:pt modelId="{14427334-3750-444C-B66B-DF9180E85F2E}" type="pres">
      <dgm:prSet presAssocID="{091E9E03-1179-417D-BD25-556CD50394CE}" presName="imageRepeatNode" presStyleLbl="alignAcc1" presStyleIdx="1" presStyleCnt="3"/>
      <dgm:spPr/>
    </dgm:pt>
    <dgm:pt modelId="{094898EE-324E-4D8E-BAF9-A67EF62F1E70}" type="pres">
      <dgm:prSet presAssocID="{091E9E03-1179-417D-BD25-556CD50394CE}" presName="imageaccent2" presStyleCnt="0"/>
      <dgm:spPr/>
    </dgm:pt>
    <dgm:pt modelId="{94175C3B-5EF7-499C-8164-91374872F30C}" type="pres">
      <dgm:prSet presAssocID="{091E9E03-1179-417D-BD25-556CD50394CE}" presName="accentRepeatNode" presStyleLbl="solidAlignAcc1" presStyleIdx="3" presStyleCnt="6"/>
      <dgm:spPr/>
    </dgm:pt>
    <dgm:pt modelId="{C8850CA6-BD57-412D-9F52-8BC63AB838B4}" type="pres">
      <dgm:prSet presAssocID="{673E4994-4871-404E-A056-D985CCDF40A2}" presName="text3" presStyleCnt="0"/>
      <dgm:spPr/>
    </dgm:pt>
    <dgm:pt modelId="{210639CF-47F8-487D-9052-02ACACAD93AD}" type="pres">
      <dgm:prSet presAssocID="{673E4994-4871-404E-A056-D985CCDF40A2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8F836F0-A8A0-4538-A4F6-E5550804660E}" type="pres">
      <dgm:prSet presAssocID="{673E4994-4871-404E-A056-D985CCDF40A2}" presName="textaccent3" presStyleCnt="0"/>
      <dgm:spPr/>
    </dgm:pt>
    <dgm:pt modelId="{B1224B17-5FB6-4A44-844B-5F41BF611E09}" type="pres">
      <dgm:prSet presAssocID="{673E4994-4871-404E-A056-D985CCDF40A2}" presName="accentRepeatNode" presStyleLbl="solidAlignAcc1" presStyleIdx="4" presStyleCnt="6"/>
      <dgm:spPr/>
    </dgm:pt>
    <dgm:pt modelId="{C5A17629-FB22-4596-B082-D4EC3189D614}" type="pres">
      <dgm:prSet presAssocID="{FACD0A24-C191-4689-8C9B-A15E478A0499}" presName="image3" presStyleCnt="0"/>
      <dgm:spPr/>
    </dgm:pt>
    <dgm:pt modelId="{C58F216F-D71E-4842-BE17-8596E380C96F}" type="pres">
      <dgm:prSet presAssocID="{FACD0A24-C191-4689-8C9B-A15E478A0499}" presName="imageRepeatNode" presStyleLbl="alignAcc1" presStyleIdx="2" presStyleCnt="3"/>
      <dgm:spPr/>
    </dgm:pt>
    <dgm:pt modelId="{CE3FAB33-5546-4154-B1AA-F0895AEF211D}" type="pres">
      <dgm:prSet presAssocID="{FACD0A24-C191-4689-8C9B-A15E478A0499}" presName="imageaccent3" presStyleCnt="0"/>
      <dgm:spPr/>
    </dgm:pt>
    <dgm:pt modelId="{789BA382-C24C-46DD-B793-7F09D84748AD}" type="pres">
      <dgm:prSet presAssocID="{FACD0A24-C191-4689-8C9B-A15E478A0499}" presName="accentRepeatNode" presStyleLbl="solidAlignAcc1" presStyleIdx="5" presStyleCnt="6"/>
      <dgm:spPr/>
    </dgm:pt>
  </dgm:ptLst>
  <dgm:cxnLst>
    <dgm:cxn modelId="{24A4719F-8647-480A-9028-BA5FA16F8FEF}" srcId="{27F5D129-1E59-49B6-B91C-90F39211B098}" destId="{F9121032-9DFB-475F-B95D-9300FD853F50}" srcOrd="1" destOrd="0" parTransId="{6380C274-F7D5-488A-A2E8-B53D859AF27A}" sibTransId="{091E9E03-1179-417D-BD25-556CD50394CE}"/>
    <dgm:cxn modelId="{E6BBF9AB-B390-45FD-B2A5-DFF344036D61}" type="presOf" srcId="{866CE0FB-D003-451A-B943-08A65476F82B}" destId="{1B3B9910-E017-4264-918D-91A887EF8301}" srcOrd="0" destOrd="0" presId="urn:microsoft.com/office/officeart/2008/layout/HexagonCluster"/>
    <dgm:cxn modelId="{AC786EDD-DFA3-411F-9AA8-E5B24EAC8EB7}" type="presOf" srcId="{673E4994-4871-404E-A056-D985CCDF40A2}" destId="{210639CF-47F8-487D-9052-02ACACAD93AD}" srcOrd="0" destOrd="0" presId="urn:microsoft.com/office/officeart/2008/layout/HexagonCluster"/>
    <dgm:cxn modelId="{857A4A04-694F-496D-8E9D-F85044D70F6A}" type="presOf" srcId="{F9121032-9DFB-475F-B95D-9300FD853F50}" destId="{A723EDDF-40FF-439C-A449-5809EE6112E6}" srcOrd="0" destOrd="0" presId="urn:microsoft.com/office/officeart/2008/layout/HexagonCluster"/>
    <dgm:cxn modelId="{DD667CA2-2685-4355-9DF8-8EE9CBDAFBE0}" type="presOf" srcId="{27F5D129-1E59-49B6-B91C-90F39211B098}" destId="{6FD3E10C-6845-4B87-A78C-466654A78DB3}" srcOrd="0" destOrd="0" presId="urn:microsoft.com/office/officeart/2008/layout/HexagonCluster"/>
    <dgm:cxn modelId="{B5964543-1FD2-4459-B8D7-8632870C8D28}" type="presOf" srcId="{FACD0A24-C191-4689-8C9B-A15E478A0499}" destId="{C58F216F-D71E-4842-BE17-8596E380C96F}" srcOrd="0" destOrd="0" presId="urn:microsoft.com/office/officeart/2008/layout/HexagonCluster"/>
    <dgm:cxn modelId="{3CC2AACA-DE04-42C0-A571-88981F7FC821}" srcId="{27F5D129-1E59-49B6-B91C-90F39211B098}" destId="{673E4994-4871-404E-A056-D985CCDF40A2}" srcOrd="2" destOrd="0" parTransId="{B31D22ED-25F7-4AAA-BCDD-C708C24AA0D3}" sibTransId="{FACD0A24-C191-4689-8C9B-A15E478A0499}"/>
    <dgm:cxn modelId="{D5BDE4E9-8BFB-4881-9B43-FEBB8A3F591C}" srcId="{27F5D129-1E59-49B6-B91C-90F39211B098}" destId="{852988A2-F18C-4B33-99A7-8B21BFD5E61C}" srcOrd="0" destOrd="0" parTransId="{3B8622DC-75D4-408E-9698-08EDD765F545}" sibTransId="{866CE0FB-D003-451A-B943-08A65476F82B}"/>
    <dgm:cxn modelId="{B0F72135-8A97-4E22-B7F2-4735C8E7DB31}" type="presOf" srcId="{852988A2-F18C-4B33-99A7-8B21BFD5E61C}" destId="{E649CFFE-6E88-49EA-8319-61EB3028033F}" srcOrd="0" destOrd="0" presId="urn:microsoft.com/office/officeart/2008/layout/HexagonCluster"/>
    <dgm:cxn modelId="{1EC1EC99-3F6A-4CC1-9BD7-4ECA82E243AB}" type="presOf" srcId="{091E9E03-1179-417D-BD25-556CD50394CE}" destId="{14427334-3750-444C-B66B-DF9180E85F2E}" srcOrd="0" destOrd="0" presId="urn:microsoft.com/office/officeart/2008/layout/HexagonCluster"/>
    <dgm:cxn modelId="{8747BEF5-5581-4010-B16B-B29797333D1F}" type="presParOf" srcId="{6FD3E10C-6845-4B87-A78C-466654A78DB3}" destId="{FE57FC16-8BC5-4175-B7D6-75735EDE2D7D}" srcOrd="0" destOrd="0" presId="urn:microsoft.com/office/officeart/2008/layout/HexagonCluster"/>
    <dgm:cxn modelId="{26046212-CEE8-4C8B-9EAE-F0C7EC0B89FE}" type="presParOf" srcId="{FE57FC16-8BC5-4175-B7D6-75735EDE2D7D}" destId="{E649CFFE-6E88-49EA-8319-61EB3028033F}" srcOrd="0" destOrd="0" presId="urn:microsoft.com/office/officeart/2008/layout/HexagonCluster"/>
    <dgm:cxn modelId="{087331E9-FBEB-40CE-BBB3-A382DBBB1BD3}" type="presParOf" srcId="{6FD3E10C-6845-4B87-A78C-466654A78DB3}" destId="{5CB3A342-C2D6-455D-87B0-2D58FA0DF425}" srcOrd="1" destOrd="0" presId="urn:microsoft.com/office/officeart/2008/layout/HexagonCluster"/>
    <dgm:cxn modelId="{5C9ADCDE-3D2C-4670-A1CF-AAE0148BF621}" type="presParOf" srcId="{5CB3A342-C2D6-455D-87B0-2D58FA0DF425}" destId="{73D62C19-3E94-447F-946D-513578E3F344}" srcOrd="0" destOrd="0" presId="urn:microsoft.com/office/officeart/2008/layout/HexagonCluster"/>
    <dgm:cxn modelId="{6AC9BF23-2B44-4FE6-A592-411F5EBC45F7}" type="presParOf" srcId="{6FD3E10C-6845-4B87-A78C-466654A78DB3}" destId="{12C3E60F-E690-4EE9-BCA6-4DF79B2063D8}" srcOrd="2" destOrd="0" presId="urn:microsoft.com/office/officeart/2008/layout/HexagonCluster"/>
    <dgm:cxn modelId="{30E497D3-AE9A-4ED4-B33B-AAD2E36E2632}" type="presParOf" srcId="{12C3E60F-E690-4EE9-BCA6-4DF79B2063D8}" destId="{1B3B9910-E017-4264-918D-91A887EF8301}" srcOrd="0" destOrd="0" presId="urn:microsoft.com/office/officeart/2008/layout/HexagonCluster"/>
    <dgm:cxn modelId="{0DD8E90D-8EE8-4710-B271-CF73151DA19F}" type="presParOf" srcId="{6FD3E10C-6845-4B87-A78C-466654A78DB3}" destId="{9E387F32-182C-4C17-BEEB-69031893752B}" srcOrd="3" destOrd="0" presId="urn:microsoft.com/office/officeart/2008/layout/HexagonCluster"/>
    <dgm:cxn modelId="{E9402848-7CED-4FBE-BE73-A985C2EDB7DA}" type="presParOf" srcId="{9E387F32-182C-4C17-BEEB-69031893752B}" destId="{06451EA8-2E52-4C5F-B050-6FF800F3AFAD}" srcOrd="0" destOrd="0" presId="urn:microsoft.com/office/officeart/2008/layout/HexagonCluster"/>
    <dgm:cxn modelId="{F2D37F5E-ECB1-4E87-BEA1-64DC35383A9D}" type="presParOf" srcId="{6FD3E10C-6845-4B87-A78C-466654A78DB3}" destId="{2E49374B-2824-4D6A-B0D2-A3EB46062F61}" srcOrd="4" destOrd="0" presId="urn:microsoft.com/office/officeart/2008/layout/HexagonCluster"/>
    <dgm:cxn modelId="{C8651F1D-69FB-4312-AC9D-43022318C187}" type="presParOf" srcId="{2E49374B-2824-4D6A-B0D2-A3EB46062F61}" destId="{A723EDDF-40FF-439C-A449-5809EE6112E6}" srcOrd="0" destOrd="0" presId="urn:microsoft.com/office/officeart/2008/layout/HexagonCluster"/>
    <dgm:cxn modelId="{D118B8AF-2DD2-4C87-A137-76FC9D6A2083}" type="presParOf" srcId="{6FD3E10C-6845-4B87-A78C-466654A78DB3}" destId="{F4BC9CFA-5689-4D6F-990C-107935E80B66}" srcOrd="5" destOrd="0" presId="urn:microsoft.com/office/officeart/2008/layout/HexagonCluster"/>
    <dgm:cxn modelId="{8494E3D4-8318-4E76-92A4-90A7F108EFC0}" type="presParOf" srcId="{F4BC9CFA-5689-4D6F-990C-107935E80B66}" destId="{544A5713-C3AB-49C7-85BA-037E1B15B658}" srcOrd="0" destOrd="0" presId="urn:microsoft.com/office/officeart/2008/layout/HexagonCluster"/>
    <dgm:cxn modelId="{795C973C-764B-4E5A-9F0B-4881DE4430BE}" type="presParOf" srcId="{6FD3E10C-6845-4B87-A78C-466654A78DB3}" destId="{2413535A-47D4-4C2F-8A5B-D37C15FA7135}" srcOrd="6" destOrd="0" presId="urn:microsoft.com/office/officeart/2008/layout/HexagonCluster"/>
    <dgm:cxn modelId="{9DA37E2F-4808-4C4B-8265-10FEB0F745EA}" type="presParOf" srcId="{2413535A-47D4-4C2F-8A5B-D37C15FA7135}" destId="{14427334-3750-444C-B66B-DF9180E85F2E}" srcOrd="0" destOrd="0" presId="urn:microsoft.com/office/officeart/2008/layout/HexagonCluster"/>
    <dgm:cxn modelId="{7B7E7EC5-C431-4DD8-B899-824E26FC7398}" type="presParOf" srcId="{6FD3E10C-6845-4B87-A78C-466654A78DB3}" destId="{094898EE-324E-4D8E-BAF9-A67EF62F1E70}" srcOrd="7" destOrd="0" presId="urn:microsoft.com/office/officeart/2008/layout/HexagonCluster"/>
    <dgm:cxn modelId="{B787F640-E54F-437D-90C0-EEA89BD1F68B}" type="presParOf" srcId="{094898EE-324E-4D8E-BAF9-A67EF62F1E70}" destId="{94175C3B-5EF7-499C-8164-91374872F30C}" srcOrd="0" destOrd="0" presId="urn:microsoft.com/office/officeart/2008/layout/HexagonCluster"/>
    <dgm:cxn modelId="{9990A3AF-59CF-4BD0-87CD-1FB27D660A12}" type="presParOf" srcId="{6FD3E10C-6845-4B87-A78C-466654A78DB3}" destId="{C8850CA6-BD57-412D-9F52-8BC63AB838B4}" srcOrd="8" destOrd="0" presId="urn:microsoft.com/office/officeart/2008/layout/HexagonCluster"/>
    <dgm:cxn modelId="{49D0B3C6-3A86-44C0-8D03-00EAD618967A}" type="presParOf" srcId="{C8850CA6-BD57-412D-9F52-8BC63AB838B4}" destId="{210639CF-47F8-487D-9052-02ACACAD93AD}" srcOrd="0" destOrd="0" presId="urn:microsoft.com/office/officeart/2008/layout/HexagonCluster"/>
    <dgm:cxn modelId="{D2CA45A3-BB4D-4D5D-A9E1-D292A26061F2}" type="presParOf" srcId="{6FD3E10C-6845-4B87-A78C-466654A78DB3}" destId="{B8F836F0-A8A0-4538-A4F6-E5550804660E}" srcOrd="9" destOrd="0" presId="urn:microsoft.com/office/officeart/2008/layout/HexagonCluster"/>
    <dgm:cxn modelId="{A0FE1BD6-EA91-4993-A18A-A13DB982E5DC}" type="presParOf" srcId="{B8F836F0-A8A0-4538-A4F6-E5550804660E}" destId="{B1224B17-5FB6-4A44-844B-5F41BF611E09}" srcOrd="0" destOrd="0" presId="urn:microsoft.com/office/officeart/2008/layout/HexagonCluster"/>
    <dgm:cxn modelId="{5A27C07F-F69F-4604-9DAB-8C1175F3A0FA}" type="presParOf" srcId="{6FD3E10C-6845-4B87-A78C-466654A78DB3}" destId="{C5A17629-FB22-4596-B082-D4EC3189D614}" srcOrd="10" destOrd="0" presId="urn:microsoft.com/office/officeart/2008/layout/HexagonCluster"/>
    <dgm:cxn modelId="{D40A51C0-44E4-4663-9A52-F47EDCCBFAF3}" type="presParOf" srcId="{C5A17629-FB22-4596-B082-D4EC3189D614}" destId="{C58F216F-D71E-4842-BE17-8596E380C96F}" srcOrd="0" destOrd="0" presId="urn:microsoft.com/office/officeart/2008/layout/HexagonCluster"/>
    <dgm:cxn modelId="{2CA92F2C-731D-47E6-9807-CEEF506BA808}" type="presParOf" srcId="{6FD3E10C-6845-4B87-A78C-466654A78DB3}" destId="{CE3FAB33-5546-4154-B1AA-F0895AEF211D}" srcOrd="11" destOrd="0" presId="urn:microsoft.com/office/officeart/2008/layout/HexagonCluster"/>
    <dgm:cxn modelId="{986BE0A4-EC34-4676-8F1B-3A7CE013CBD1}" type="presParOf" srcId="{CE3FAB33-5546-4154-B1AA-F0895AEF211D}" destId="{789BA382-C24C-46DD-B793-7F09D84748A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DB1D9-9E1F-491F-BE44-3D15E67166BC}" type="doc">
      <dgm:prSet loTypeId="urn:microsoft.com/office/officeart/2005/8/layout/gear1" loCatId="process" qsTypeId="urn:microsoft.com/office/officeart/2005/8/quickstyle/simple4" qsCatId="simple" csTypeId="urn:microsoft.com/office/officeart/2005/8/colors/colorful5" csCatId="colorful" phldr="1"/>
      <dgm:spPr/>
    </dgm:pt>
    <dgm:pt modelId="{6A13E06B-D27F-4943-BBFA-4BED9BBACC36}">
      <dgm:prSet phldrT="[Text]"/>
      <dgm:spPr/>
      <dgm:t>
        <a:bodyPr/>
        <a:lstStyle/>
        <a:p>
          <a:r>
            <a:rPr lang="en-US" dirty="0" smtClean="0"/>
            <a:t>Reroute request to </a:t>
          </a:r>
          <a:r>
            <a:rPr lang="en-US" dirty="0" err="1" smtClean="0"/>
            <a:t>db</a:t>
          </a:r>
          <a:endParaRPr lang="en-US" dirty="0"/>
        </a:p>
      </dgm:t>
    </dgm:pt>
    <dgm:pt modelId="{B1243EAC-E468-4DA2-A9ED-3C0D5A6AE969}" type="parTrans" cxnId="{5D12DF96-8CE4-4CF4-855B-EA1B267CAF2F}">
      <dgm:prSet/>
      <dgm:spPr/>
      <dgm:t>
        <a:bodyPr/>
        <a:lstStyle/>
        <a:p>
          <a:endParaRPr lang="en-US"/>
        </a:p>
      </dgm:t>
    </dgm:pt>
    <dgm:pt modelId="{68D482DE-4152-4723-B1B1-FF164A2CACBA}" type="sibTrans" cxnId="{5D12DF96-8CE4-4CF4-855B-EA1B267CAF2F}">
      <dgm:prSet/>
      <dgm:spPr/>
      <dgm:t>
        <a:bodyPr/>
        <a:lstStyle/>
        <a:p>
          <a:endParaRPr lang="en-US"/>
        </a:p>
      </dgm:t>
    </dgm:pt>
    <dgm:pt modelId="{CFC817C5-4609-45FB-90E1-01CA92D707E6}">
      <dgm:prSet phldrT="[Text]"/>
      <dgm:spPr/>
      <dgm:t>
        <a:bodyPr/>
        <a:lstStyle/>
        <a:p>
          <a:r>
            <a:rPr lang="en-US" dirty="0" smtClean="0"/>
            <a:t>Match request w/ costs</a:t>
          </a:r>
          <a:endParaRPr lang="en-US" dirty="0"/>
        </a:p>
      </dgm:t>
    </dgm:pt>
    <dgm:pt modelId="{DDBCD7BB-DF96-498C-BA8A-63EC7F917EF4}" type="parTrans" cxnId="{FA023149-BB75-4D8F-94C3-0C0047ED2026}">
      <dgm:prSet/>
      <dgm:spPr/>
      <dgm:t>
        <a:bodyPr/>
        <a:lstStyle/>
        <a:p>
          <a:endParaRPr lang="en-US"/>
        </a:p>
      </dgm:t>
    </dgm:pt>
    <dgm:pt modelId="{7C0879E1-B135-4A07-A938-0A8C77E4846B}" type="sibTrans" cxnId="{FA023149-BB75-4D8F-94C3-0C0047ED2026}">
      <dgm:prSet/>
      <dgm:spPr/>
      <dgm:t>
        <a:bodyPr/>
        <a:lstStyle/>
        <a:p>
          <a:endParaRPr lang="en-US"/>
        </a:p>
      </dgm:t>
    </dgm:pt>
    <dgm:pt modelId="{08C341B1-B9C9-447D-8164-52D21D8E9706}">
      <dgm:prSet phldrT="[Text]"/>
      <dgm:spPr/>
      <dgm:t>
        <a:bodyPr/>
        <a:lstStyle/>
        <a:p>
          <a:r>
            <a:rPr lang="en-US" smtClean="0"/>
            <a:t>Receive Batch Request</a:t>
          </a:r>
          <a:endParaRPr lang="en-US" dirty="0"/>
        </a:p>
      </dgm:t>
    </dgm:pt>
    <dgm:pt modelId="{03B9A95E-21EC-4227-A40A-EDE745408B0D}" type="parTrans" cxnId="{5D9B5CF9-1325-4A48-81E8-BB1A3F31688D}">
      <dgm:prSet/>
      <dgm:spPr/>
      <dgm:t>
        <a:bodyPr/>
        <a:lstStyle/>
        <a:p>
          <a:endParaRPr lang="en-US"/>
        </a:p>
      </dgm:t>
    </dgm:pt>
    <dgm:pt modelId="{5B01B2DF-FF37-4F29-8D01-3F39BE4AF1E8}" type="sibTrans" cxnId="{5D9B5CF9-1325-4A48-81E8-BB1A3F31688D}">
      <dgm:prSet/>
      <dgm:spPr/>
      <dgm:t>
        <a:bodyPr/>
        <a:lstStyle/>
        <a:p>
          <a:endParaRPr lang="en-US"/>
        </a:p>
      </dgm:t>
    </dgm:pt>
    <dgm:pt modelId="{B7659A3B-55F8-40F9-96DA-3A7BCCC21A5B}" type="pres">
      <dgm:prSet presAssocID="{692DB1D9-9E1F-491F-BE44-3D15E67166B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76D36A1-4E89-45A3-9627-17222AE18404}" type="pres">
      <dgm:prSet presAssocID="{CFC817C5-4609-45FB-90E1-01CA92D707E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F94ED-2142-482A-97CD-135A27EF44CE}" type="pres">
      <dgm:prSet presAssocID="{CFC817C5-4609-45FB-90E1-01CA92D707E6}" presName="gear1srcNode" presStyleLbl="node1" presStyleIdx="0" presStyleCnt="3"/>
      <dgm:spPr/>
    </dgm:pt>
    <dgm:pt modelId="{13F8E76D-38C7-4128-B416-89E4E41A178A}" type="pres">
      <dgm:prSet presAssocID="{CFC817C5-4609-45FB-90E1-01CA92D707E6}" presName="gear1dstNode" presStyleLbl="node1" presStyleIdx="0" presStyleCnt="3"/>
      <dgm:spPr/>
    </dgm:pt>
    <dgm:pt modelId="{BACED0CC-CBD1-46BB-84C9-3E306CE861DA}" type="pres">
      <dgm:prSet presAssocID="{6A13E06B-D27F-4943-BBFA-4BED9BBACC3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906BE-673C-4980-B520-DABD08B34563}" type="pres">
      <dgm:prSet presAssocID="{6A13E06B-D27F-4943-BBFA-4BED9BBACC36}" presName="gear2srcNode" presStyleLbl="node1" presStyleIdx="1" presStyleCnt="3"/>
      <dgm:spPr/>
    </dgm:pt>
    <dgm:pt modelId="{F1EF6D23-3B2A-4995-82CE-4E5E1844F4B7}" type="pres">
      <dgm:prSet presAssocID="{6A13E06B-D27F-4943-BBFA-4BED9BBACC36}" presName="gear2dstNode" presStyleLbl="node1" presStyleIdx="1" presStyleCnt="3"/>
      <dgm:spPr/>
    </dgm:pt>
    <dgm:pt modelId="{6017BA87-2738-4207-9795-36C6DE339235}" type="pres">
      <dgm:prSet presAssocID="{08C341B1-B9C9-447D-8164-52D21D8E9706}" presName="gear3" presStyleLbl="node1" presStyleIdx="2" presStyleCnt="3"/>
      <dgm:spPr/>
      <dgm:t>
        <a:bodyPr/>
        <a:lstStyle/>
        <a:p>
          <a:endParaRPr lang="en-US"/>
        </a:p>
      </dgm:t>
    </dgm:pt>
    <dgm:pt modelId="{A0452560-5A38-4A06-8F07-DF84E9579E36}" type="pres">
      <dgm:prSet presAssocID="{08C341B1-B9C9-447D-8164-52D21D8E970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84B6A-ADB0-4D48-8759-50355E5F9CB4}" type="pres">
      <dgm:prSet presAssocID="{08C341B1-B9C9-447D-8164-52D21D8E9706}" presName="gear3srcNode" presStyleLbl="node1" presStyleIdx="2" presStyleCnt="3"/>
      <dgm:spPr/>
    </dgm:pt>
    <dgm:pt modelId="{6AC8E3B2-7C3F-434F-B860-E267261AE4BF}" type="pres">
      <dgm:prSet presAssocID="{08C341B1-B9C9-447D-8164-52D21D8E9706}" presName="gear3dstNode" presStyleLbl="node1" presStyleIdx="2" presStyleCnt="3"/>
      <dgm:spPr/>
    </dgm:pt>
    <dgm:pt modelId="{2AAF19DD-12E4-497A-8C98-E5849C541B81}" type="pres">
      <dgm:prSet presAssocID="{7C0879E1-B135-4A07-A938-0A8C77E4846B}" presName="connector1" presStyleLbl="sibTrans2D1" presStyleIdx="0" presStyleCnt="3"/>
      <dgm:spPr/>
    </dgm:pt>
    <dgm:pt modelId="{E2EEA1DC-5993-4A6B-A091-86F93BB908A8}" type="pres">
      <dgm:prSet presAssocID="{68D482DE-4152-4723-B1B1-FF164A2CACBA}" presName="connector2" presStyleLbl="sibTrans2D1" presStyleIdx="1" presStyleCnt="3"/>
      <dgm:spPr/>
    </dgm:pt>
    <dgm:pt modelId="{2533D467-FD8D-4D1B-9381-5F13E9D64639}" type="pres">
      <dgm:prSet presAssocID="{5B01B2DF-FF37-4F29-8D01-3F39BE4AF1E8}" presName="connector3" presStyleLbl="sibTrans2D1" presStyleIdx="2" presStyleCnt="3"/>
      <dgm:spPr/>
    </dgm:pt>
  </dgm:ptLst>
  <dgm:cxnLst>
    <dgm:cxn modelId="{FA023149-BB75-4D8F-94C3-0C0047ED2026}" srcId="{692DB1D9-9E1F-491F-BE44-3D15E67166BC}" destId="{CFC817C5-4609-45FB-90E1-01CA92D707E6}" srcOrd="0" destOrd="0" parTransId="{DDBCD7BB-DF96-498C-BA8A-63EC7F917EF4}" sibTransId="{7C0879E1-B135-4A07-A938-0A8C77E4846B}"/>
    <dgm:cxn modelId="{76BA4F7B-038B-4FEE-91BA-B497B4248F8D}" type="presOf" srcId="{6A13E06B-D27F-4943-BBFA-4BED9BBACC36}" destId="{BACED0CC-CBD1-46BB-84C9-3E306CE861DA}" srcOrd="0" destOrd="0" presId="urn:microsoft.com/office/officeart/2005/8/layout/gear1"/>
    <dgm:cxn modelId="{BABEC45D-A847-437A-8961-1201AAE29F7D}" type="presOf" srcId="{6A13E06B-D27F-4943-BBFA-4BED9BBACC36}" destId="{F1EF6D23-3B2A-4995-82CE-4E5E1844F4B7}" srcOrd="2" destOrd="0" presId="urn:microsoft.com/office/officeart/2005/8/layout/gear1"/>
    <dgm:cxn modelId="{5D9B5CF9-1325-4A48-81E8-BB1A3F31688D}" srcId="{692DB1D9-9E1F-491F-BE44-3D15E67166BC}" destId="{08C341B1-B9C9-447D-8164-52D21D8E9706}" srcOrd="2" destOrd="0" parTransId="{03B9A95E-21EC-4227-A40A-EDE745408B0D}" sibTransId="{5B01B2DF-FF37-4F29-8D01-3F39BE4AF1E8}"/>
    <dgm:cxn modelId="{7433DEA4-ADC4-4DFF-B4EE-8755548C39A9}" type="presOf" srcId="{08C341B1-B9C9-447D-8164-52D21D8E9706}" destId="{6017BA87-2738-4207-9795-36C6DE339235}" srcOrd="0" destOrd="0" presId="urn:microsoft.com/office/officeart/2005/8/layout/gear1"/>
    <dgm:cxn modelId="{C54CB7A0-61E2-4038-BD3E-32E566F6B061}" type="presOf" srcId="{08C341B1-B9C9-447D-8164-52D21D8E9706}" destId="{29184B6A-ADB0-4D48-8759-50355E5F9CB4}" srcOrd="2" destOrd="0" presId="urn:microsoft.com/office/officeart/2005/8/layout/gear1"/>
    <dgm:cxn modelId="{65A83AD8-F3D0-484E-8A04-C3D32CA72289}" type="presOf" srcId="{692DB1D9-9E1F-491F-BE44-3D15E67166BC}" destId="{B7659A3B-55F8-40F9-96DA-3A7BCCC21A5B}" srcOrd="0" destOrd="0" presId="urn:microsoft.com/office/officeart/2005/8/layout/gear1"/>
    <dgm:cxn modelId="{4651AC1D-19E4-4E0A-BBE9-D31B07A37E79}" type="presOf" srcId="{6A13E06B-D27F-4943-BBFA-4BED9BBACC36}" destId="{2B7906BE-673C-4980-B520-DABD08B34563}" srcOrd="1" destOrd="0" presId="urn:microsoft.com/office/officeart/2005/8/layout/gear1"/>
    <dgm:cxn modelId="{5D12DF96-8CE4-4CF4-855B-EA1B267CAF2F}" srcId="{692DB1D9-9E1F-491F-BE44-3D15E67166BC}" destId="{6A13E06B-D27F-4943-BBFA-4BED9BBACC36}" srcOrd="1" destOrd="0" parTransId="{B1243EAC-E468-4DA2-A9ED-3C0D5A6AE969}" sibTransId="{68D482DE-4152-4723-B1B1-FF164A2CACBA}"/>
    <dgm:cxn modelId="{0AB2296D-3B0B-4BE5-81EC-449038A3B8BD}" type="presOf" srcId="{08C341B1-B9C9-447D-8164-52D21D8E9706}" destId="{6AC8E3B2-7C3F-434F-B860-E267261AE4BF}" srcOrd="3" destOrd="0" presId="urn:microsoft.com/office/officeart/2005/8/layout/gear1"/>
    <dgm:cxn modelId="{8A9D7826-2FD6-4D7E-8631-8DE9D0CC4530}" type="presOf" srcId="{CFC817C5-4609-45FB-90E1-01CA92D707E6}" destId="{276D36A1-4E89-45A3-9627-17222AE18404}" srcOrd="0" destOrd="0" presId="urn:microsoft.com/office/officeart/2005/8/layout/gear1"/>
    <dgm:cxn modelId="{6D1B6548-9AA4-474E-AD58-0057AA9699FB}" type="presOf" srcId="{68D482DE-4152-4723-B1B1-FF164A2CACBA}" destId="{E2EEA1DC-5993-4A6B-A091-86F93BB908A8}" srcOrd="0" destOrd="0" presId="urn:microsoft.com/office/officeart/2005/8/layout/gear1"/>
    <dgm:cxn modelId="{91DA5458-06FB-4016-83CA-E39D4F375667}" type="presOf" srcId="{CFC817C5-4609-45FB-90E1-01CA92D707E6}" destId="{EFFF94ED-2142-482A-97CD-135A27EF44CE}" srcOrd="1" destOrd="0" presId="urn:microsoft.com/office/officeart/2005/8/layout/gear1"/>
    <dgm:cxn modelId="{BE590C45-693D-4DD9-9D0A-9991815E1E73}" type="presOf" srcId="{CFC817C5-4609-45FB-90E1-01CA92D707E6}" destId="{13F8E76D-38C7-4128-B416-89E4E41A178A}" srcOrd="2" destOrd="0" presId="urn:microsoft.com/office/officeart/2005/8/layout/gear1"/>
    <dgm:cxn modelId="{7B74EE65-C54B-40F7-BDAA-382BBDD9E786}" type="presOf" srcId="{08C341B1-B9C9-447D-8164-52D21D8E9706}" destId="{A0452560-5A38-4A06-8F07-DF84E9579E36}" srcOrd="1" destOrd="0" presId="urn:microsoft.com/office/officeart/2005/8/layout/gear1"/>
    <dgm:cxn modelId="{512310D7-6FE2-4596-874D-341D80C3831B}" type="presOf" srcId="{7C0879E1-B135-4A07-A938-0A8C77E4846B}" destId="{2AAF19DD-12E4-497A-8C98-E5849C541B81}" srcOrd="0" destOrd="0" presId="urn:microsoft.com/office/officeart/2005/8/layout/gear1"/>
    <dgm:cxn modelId="{5561EEAE-61CC-403E-A63A-C9456D7A34A5}" type="presOf" srcId="{5B01B2DF-FF37-4F29-8D01-3F39BE4AF1E8}" destId="{2533D467-FD8D-4D1B-9381-5F13E9D64639}" srcOrd="0" destOrd="0" presId="urn:microsoft.com/office/officeart/2005/8/layout/gear1"/>
    <dgm:cxn modelId="{91B86B2E-68ED-4DB1-B52C-3BC24F4AF158}" type="presParOf" srcId="{B7659A3B-55F8-40F9-96DA-3A7BCCC21A5B}" destId="{276D36A1-4E89-45A3-9627-17222AE18404}" srcOrd="0" destOrd="0" presId="urn:microsoft.com/office/officeart/2005/8/layout/gear1"/>
    <dgm:cxn modelId="{4A5B9AB7-74B1-40B9-BD5E-D69F9BD24FAC}" type="presParOf" srcId="{B7659A3B-55F8-40F9-96DA-3A7BCCC21A5B}" destId="{EFFF94ED-2142-482A-97CD-135A27EF44CE}" srcOrd="1" destOrd="0" presId="urn:microsoft.com/office/officeart/2005/8/layout/gear1"/>
    <dgm:cxn modelId="{7E098238-3CFA-464D-AB25-B24BD92D0825}" type="presParOf" srcId="{B7659A3B-55F8-40F9-96DA-3A7BCCC21A5B}" destId="{13F8E76D-38C7-4128-B416-89E4E41A178A}" srcOrd="2" destOrd="0" presId="urn:microsoft.com/office/officeart/2005/8/layout/gear1"/>
    <dgm:cxn modelId="{716BD23D-42E2-4E94-9BC7-CEFCF9901E41}" type="presParOf" srcId="{B7659A3B-55F8-40F9-96DA-3A7BCCC21A5B}" destId="{BACED0CC-CBD1-46BB-84C9-3E306CE861DA}" srcOrd="3" destOrd="0" presId="urn:microsoft.com/office/officeart/2005/8/layout/gear1"/>
    <dgm:cxn modelId="{95DFF30B-6B9E-4355-93BE-0947E7823C2D}" type="presParOf" srcId="{B7659A3B-55F8-40F9-96DA-3A7BCCC21A5B}" destId="{2B7906BE-673C-4980-B520-DABD08B34563}" srcOrd="4" destOrd="0" presId="urn:microsoft.com/office/officeart/2005/8/layout/gear1"/>
    <dgm:cxn modelId="{89B9B669-14A1-44A9-99F4-DD390F635DDB}" type="presParOf" srcId="{B7659A3B-55F8-40F9-96DA-3A7BCCC21A5B}" destId="{F1EF6D23-3B2A-4995-82CE-4E5E1844F4B7}" srcOrd="5" destOrd="0" presId="urn:microsoft.com/office/officeart/2005/8/layout/gear1"/>
    <dgm:cxn modelId="{69697C00-6754-42D7-A43A-99EF9EB5F37A}" type="presParOf" srcId="{B7659A3B-55F8-40F9-96DA-3A7BCCC21A5B}" destId="{6017BA87-2738-4207-9795-36C6DE339235}" srcOrd="6" destOrd="0" presId="urn:microsoft.com/office/officeart/2005/8/layout/gear1"/>
    <dgm:cxn modelId="{13FFF0EC-CA4A-4DBF-8EAD-0F8CBF8FF774}" type="presParOf" srcId="{B7659A3B-55F8-40F9-96DA-3A7BCCC21A5B}" destId="{A0452560-5A38-4A06-8F07-DF84E9579E36}" srcOrd="7" destOrd="0" presId="urn:microsoft.com/office/officeart/2005/8/layout/gear1"/>
    <dgm:cxn modelId="{72959575-960D-4395-9858-8E568C67E7C5}" type="presParOf" srcId="{B7659A3B-55F8-40F9-96DA-3A7BCCC21A5B}" destId="{29184B6A-ADB0-4D48-8759-50355E5F9CB4}" srcOrd="8" destOrd="0" presId="urn:microsoft.com/office/officeart/2005/8/layout/gear1"/>
    <dgm:cxn modelId="{7B5B7BD2-8081-4678-8B57-432CE706DC90}" type="presParOf" srcId="{B7659A3B-55F8-40F9-96DA-3A7BCCC21A5B}" destId="{6AC8E3B2-7C3F-434F-B860-E267261AE4BF}" srcOrd="9" destOrd="0" presId="urn:microsoft.com/office/officeart/2005/8/layout/gear1"/>
    <dgm:cxn modelId="{6488EB44-E3FA-48BC-A53A-0226B46A1E13}" type="presParOf" srcId="{B7659A3B-55F8-40F9-96DA-3A7BCCC21A5B}" destId="{2AAF19DD-12E4-497A-8C98-E5849C541B81}" srcOrd="10" destOrd="0" presId="urn:microsoft.com/office/officeart/2005/8/layout/gear1"/>
    <dgm:cxn modelId="{F14F187F-CA2A-4734-8DC3-3B963969886F}" type="presParOf" srcId="{B7659A3B-55F8-40F9-96DA-3A7BCCC21A5B}" destId="{E2EEA1DC-5993-4A6B-A091-86F93BB908A8}" srcOrd="11" destOrd="0" presId="urn:microsoft.com/office/officeart/2005/8/layout/gear1"/>
    <dgm:cxn modelId="{7F826162-4D63-447D-95AF-606EA7A46CB0}" type="presParOf" srcId="{B7659A3B-55F8-40F9-96DA-3A7BCCC21A5B}" destId="{2533D467-FD8D-4D1B-9381-5F13E9D6463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A8B513-D566-43ED-9BAD-8B33A12D5F5B}" type="doc">
      <dgm:prSet loTypeId="urn:microsoft.com/office/officeart/2005/8/layout/target2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5DECD8B-F421-458F-8E90-74017606BAF8}">
      <dgm:prSet phldrT="[Text]"/>
      <dgm:spPr/>
      <dgm:t>
        <a:bodyPr/>
        <a:lstStyle/>
        <a:p>
          <a:r>
            <a:rPr lang="en-US" dirty="0" smtClean="0"/>
            <a:t>Factors by Hierarchies</a:t>
          </a:r>
          <a:endParaRPr lang="en-US" dirty="0"/>
        </a:p>
      </dgm:t>
    </dgm:pt>
    <dgm:pt modelId="{9D5A8D22-741B-49D7-8E08-148D5AB8B4DE}" type="parTrans" cxnId="{E0586D59-2542-44A5-9B91-5F6D8A4B6FEE}">
      <dgm:prSet/>
      <dgm:spPr/>
      <dgm:t>
        <a:bodyPr/>
        <a:lstStyle/>
        <a:p>
          <a:endParaRPr lang="en-US"/>
        </a:p>
      </dgm:t>
    </dgm:pt>
    <dgm:pt modelId="{537D7C99-0B6C-4ADA-96CD-0801A13BE682}" type="sibTrans" cxnId="{E0586D59-2542-44A5-9B91-5F6D8A4B6FEE}">
      <dgm:prSet/>
      <dgm:spPr/>
      <dgm:t>
        <a:bodyPr/>
        <a:lstStyle/>
        <a:p>
          <a:endParaRPr lang="en-US"/>
        </a:p>
      </dgm:t>
    </dgm:pt>
    <dgm:pt modelId="{99BE7A94-C345-4E88-A2AE-B24E6372EC5C}">
      <dgm:prSet phldrT="[Text]"/>
      <dgm:spPr/>
      <dgm:t>
        <a:bodyPr/>
        <a:lstStyle/>
        <a:p>
          <a:r>
            <a:rPr lang="en-US" dirty="0" err="1" smtClean="0"/>
            <a:t>PnL</a:t>
          </a:r>
          <a:r>
            <a:rPr lang="en-US" dirty="0" smtClean="0"/>
            <a:t> Code</a:t>
          </a:r>
          <a:endParaRPr lang="en-US" dirty="0"/>
        </a:p>
      </dgm:t>
    </dgm:pt>
    <dgm:pt modelId="{26F8DB51-AD33-4120-878B-67C1EE6CF9AB}" type="parTrans" cxnId="{55384691-582C-41FB-B43B-9052E4058CCB}">
      <dgm:prSet/>
      <dgm:spPr/>
      <dgm:t>
        <a:bodyPr/>
        <a:lstStyle/>
        <a:p>
          <a:endParaRPr lang="en-US"/>
        </a:p>
      </dgm:t>
    </dgm:pt>
    <dgm:pt modelId="{701A7F9A-4B7F-4DD8-B072-129BEF0BF9C0}" type="sibTrans" cxnId="{55384691-582C-41FB-B43B-9052E4058CCB}">
      <dgm:prSet/>
      <dgm:spPr/>
      <dgm:t>
        <a:bodyPr/>
        <a:lstStyle/>
        <a:p>
          <a:endParaRPr lang="en-US"/>
        </a:p>
      </dgm:t>
    </dgm:pt>
    <dgm:pt modelId="{DEF4B07F-ED76-4798-B29F-583724093ED7}">
      <dgm:prSet phldrT="[Text]"/>
      <dgm:spPr/>
      <dgm:t>
        <a:bodyPr/>
        <a:lstStyle/>
        <a:p>
          <a:r>
            <a:rPr lang="en-US" dirty="0" smtClean="0"/>
            <a:t>Org. Unit</a:t>
          </a:r>
          <a:endParaRPr lang="en-US" dirty="0"/>
        </a:p>
      </dgm:t>
    </dgm:pt>
    <dgm:pt modelId="{75AA88C4-B0A2-4D17-8F7F-11DEBFB48E54}" type="parTrans" cxnId="{2A98E695-C236-4441-AFBC-5FDA478FC940}">
      <dgm:prSet/>
      <dgm:spPr/>
      <dgm:t>
        <a:bodyPr/>
        <a:lstStyle/>
        <a:p>
          <a:endParaRPr lang="en-US"/>
        </a:p>
      </dgm:t>
    </dgm:pt>
    <dgm:pt modelId="{D4F5C58C-2511-4070-9DBC-9BCAE5999BA3}" type="sibTrans" cxnId="{2A98E695-C236-4441-AFBC-5FDA478FC940}">
      <dgm:prSet/>
      <dgm:spPr/>
      <dgm:t>
        <a:bodyPr/>
        <a:lstStyle/>
        <a:p>
          <a:endParaRPr lang="en-US"/>
        </a:p>
      </dgm:t>
    </dgm:pt>
    <dgm:pt modelId="{AF2C2593-3469-4F83-B62E-FA2CA2C02A2B}">
      <dgm:prSet phldrT="[Text]"/>
      <dgm:spPr/>
      <dgm:t>
        <a:bodyPr/>
        <a:lstStyle/>
        <a:p>
          <a:r>
            <a:rPr lang="en-US" dirty="0" smtClean="0"/>
            <a:t>Derived Hierarchies</a:t>
          </a:r>
          <a:endParaRPr lang="en-US" dirty="0"/>
        </a:p>
      </dgm:t>
    </dgm:pt>
    <dgm:pt modelId="{ECA57A82-B2D1-4E6B-B4C9-901C5EABACC1}" type="parTrans" cxnId="{DFA3CB01-12AD-45F5-94E8-F063763B100B}">
      <dgm:prSet/>
      <dgm:spPr/>
      <dgm:t>
        <a:bodyPr/>
        <a:lstStyle/>
        <a:p>
          <a:endParaRPr lang="en-US"/>
        </a:p>
      </dgm:t>
    </dgm:pt>
    <dgm:pt modelId="{8715B654-0EAB-49F8-9955-538219ECC617}" type="sibTrans" cxnId="{DFA3CB01-12AD-45F5-94E8-F063763B100B}">
      <dgm:prSet/>
      <dgm:spPr/>
      <dgm:t>
        <a:bodyPr/>
        <a:lstStyle/>
        <a:p>
          <a:endParaRPr lang="en-US"/>
        </a:p>
      </dgm:t>
    </dgm:pt>
    <dgm:pt modelId="{6DE612C5-8FFB-4A05-BD19-6E815D4E3093}">
      <dgm:prSet phldrT="[Text]"/>
      <dgm:spPr/>
      <dgm:t>
        <a:bodyPr/>
        <a:lstStyle/>
        <a:p>
          <a:r>
            <a:rPr lang="en-US" dirty="0" smtClean="0"/>
            <a:t>Group Allocations</a:t>
          </a:r>
          <a:endParaRPr lang="en-US" dirty="0"/>
        </a:p>
      </dgm:t>
    </dgm:pt>
    <dgm:pt modelId="{F507D3D8-F4EE-40EF-888D-4B205E520517}" type="parTrans" cxnId="{98CDA06F-C645-45DD-BBE3-DBDF3B080B73}">
      <dgm:prSet/>
      <dgm:spPr/>
      <dgm:t>
        <a:bodyPr/>
        <a:lstStyle/>
        <a:p>
          <a:endParaRPr lang="en-US"/>
        </a:p>
      </dgm:t>
    </dgm:pt>
    <dgm:pt modelId="{D6858C27-2250-4B2A-ADAC-2CC11BA64028}" type="sibTrans" cxnId="{98CDA06F-C645-45DD-BBE3-DBDF3B080B73}">
      <dgm:prSet/>
      <dgm:spPr/>
      <dgm:t>
        <a:bodyPr/>
        <a:lstStyle/>
        <a:p>
          <a:endParaRPr lang="en-US"/>
        </a:p>
      </dgm:t>
    </dgm:pt>
    <dgm:pt modelId="{D8ADB740-448E-4798-ADEC-D435F5B24481}">
      <dgm:prSet phldrT="[Text]"/>
      <dgm:spPr/>
      <dgm:t>
        <a:bodyPr/>
        <a:lstStyle/>
        <a:p>
          <a:r>
            <a:rPr lang="en-US" dirty="0" smtClean="0"/>
            <a:t>Products</a:t>
          </a:r>
          <a:endParaRPr lang="en-US" dirty="0"/>
        </a:p>
      </dgm:t>
    </dgm:pt>
    <dgm:pt modelId="{0C10112D-2736-4260-A725-8417BC20F895}" type="parTrans" cxnId="{141F7AAB-43F5-4F26-BAB9-671D8352EB22}">
      <dgm:prSet/>
      <dgm:spPr/>
      <dgm:t>
        <a:bodyPr/>
        <a:lstStyle/>
        <a:p>
          <a:endParaRPr lang="en-US"/>
        </a:p>
      </dgm:t>
    </dgm:pt>
    <dgm:pt modelId="{0A901704-8CF9-450F-A3A6-883C2C3B244F}" type="sibTrans" cxnId="{141F7AAB-43F5-4F26-BAB9-671D8352EB22}">
      <dgm:prSet/>
      <dgm:spPr/>
      <dgm:t>
        <a:bodyPr/>
        <a:lstStyle/>
        <a:p>
          <a:endParaRPr lang="en-US"/>
        </a:p>
      </dgm:t>
    </dgm:pt>
    <dgm:pt modelId="{4EDED75A-9A44-44CF-8A21-306CBCC9B43F}">
      <dgm:prSet phldrT="[Text]"/>
      <dgm:spPr/>
      <dgm:t>
        <a:bodyPr/>
        <a:lstStyle/>
        <a:p>
          <a:r>
            <a:rPr lang="en-US" dirty="0" smtClean="0"/>
            <a:t>Application Values</a:t>
          </a:r>
          <a:endParaRPr lang="en-US" dirty="0"/>
        </a:p>
      </dgm:t>
    </dgm:pt>
    <dgm:pt modelId="{4CCA5A80-FC9A-4CC9-9473-32812A33AAA3}" type="parTrans" cxnId="{74DFD6DE-E916-4B4D-BE2E-C275A414C465}">
      <dgm:prSet/>
      <dgm:spPr/>
      <dgm:t>
        <a:bodyPr/>
        <a:lstStyle/>
        <a:p>
          <a:endParaRPr lang="en-US"/>
        </a:p>
      </dgm:t>
    </dgm:pt>
    <dgm:pt modelId="{8EAA292D-1806-41CB-B49D-D285C8490EAA}" type="sibTrans" cxnId="{74DFD6DE-E916-4B4D-BE2E-C275A414C465}">
      <dgm:prSet/>
      <dgm:spPr/>
      <dgm:t>
        <a:bodyPr/>
        <a:lstStyle/>
        <a:p>
          <a:endParaRPr lang="en-US"/>
        </a:p>
      </dgm:t>
    </dgm:pt>
    <dgm:pt modelId="{24C9CE83-F524-4FC0-9705-56980910505F}">
      <dgm:prSet phldrT="[Text]"/>
      <dgm:spPr/>
      <dgm:t>
        <a:bodyPr/>
        <a:lstStyle/>
        <a:p>
          <a:r>
            <a:rPr lang="en-US" dirty="0" smtClean="0"/>
            <a:t>22 M tuples of allocation factors</a:t>
          </a:r>
          <a:endParaRPr lang="en-US" dirty="0"/>
        </a:p>
      </dgm:t>
    </dgm:pt>
    <dgm:pt modelId="{ABE4A9BD-718F-41E2-ABC5-8DC096270FB9}" type="parTrans" cxnId="{5303831F-0FEB-4CD8-A197-79770B494275}">
      <dgm:prSet/>
      <dgm:spPr/>
      <dgm:t>
        <a:bodyPr/>
        <a:lstStyle/>
        <a:p>
          <a:endParaRPr lang="en-US"/>
        </a:p>
      </dgm:t>
    </dgm:pt>
    <dgm:pt modelId="{9D4B1B8B-554F-40BD-B87B-953A8C1DA6BF}" type="sibTrans" cxnId="{5303831F-0FEB-4CD8-A197-79770B494275}">
      <dgm:prSet/>
      <dgm:spPr/>
      <dgm:t>
        <a:bodyPr/>
        <a:lstStyle/>
        <a:p>
          <a:endParaRPr lang="en-US"/>
        </a:p>
      </dgm:t>
    </dgm:pt>
    <dgm:pt modelId="{065172A8-4C86-45ED-A8AF-8EB96457A0D4}">
      <dgm:prSet phldrT="[Text]"/>
      <dgm:spPr/>
      <dgm:t>
        <a:bodyPr/>
        <a:lstStyle/>
        <a:p>
          <a:endParaRPr lang="en-US" dirty="0"/>
        </a:p>
      </dgm:t>
    </dgm:pt>
    <dgm:pt modelId="{33500A58-4DD6-4410-8A6D-B8EED2A5EDF6}" type="parTrans" cxnId="{74A73C2F-4190-4229-8FF4-B03FA9F65AC9}">
      <dgm:prSet/>
      <dgm:spPr/>
      <dgm:t>
        <a:bodyPr/>
        <a:lstStyle/>
        <a:p>
          <a:endParaRPr lang="en-US"/>
        </a:p>
      </dgm:t>
    </dgm:pt>
    <dgm:pt modelId="{4E43FDE7-BA19-40F7-9726-74E0A52CA70E}" type="sibTrans" cxnId="{74A73C2F-4190-4229-8FF4-B03FA9F65AC9}">
      <dgm:prSet/>
      <dgm:spPr/>
      <dgm:t>
        <a:bodyPr/>
        <a:lstStyle/>
        <a:p>
          <a:endParaRPr lang="en-US"/>
        </a:p>
      </dgm:t>
    </dgm:pt>
    <dgm:pt modelId="{09088FA1-F4EF-4887-AA61-E0CC49232A9A}">
      <dgm:prSet phldrT="[Text]"/>
      <dgm:spPr/>
      <dgm:t>
        <a:bodyPr/>
        <a:lstStyle/>
        <a:p>
          <a:r>
            <a:rPr lang="en-US" dirty="0" smtClean="0"/>
            <a:t>Etc…</a:t>
          </a:r>
          <a:endParaRPr lang="en-US" dirty="0"/>
        </a:p>
      </dgm:t>
    </dgm:pt>
    <dgm:pt modelId="{BC6D8CB2-F02F-4537-85EC-57F52617C17A}" type="parTrans" cxnId="{27CD313E-C10B-42CD-868B-5B414CDAEBCB}">
      <dgm:prSet/>
      <dgm:spPr/>
      <dgm:t>
        <a:bodyPr/>
        <a:lstStyle/>
        <a:p>
          <a:endParaRPr lang="en-US"/>
        </a:p>
      </dgm:t>
    </dgm:pt>
    <dgm:pt modelId="{AD49C476-A057-42A2-B1FE-D7F784EA5134}" type="sibTrans" cxnId="{27CD313E-C10B-42CD-868B-5B414CDAEBCB}">
      <dgm:prSet/>
      <dgm:spPr/>
      <dgm:t>
        <a:bodyPr/>
        <a:lstStyle/>
        <a:p>
          <a:endParaRPr lang="en-US"/>
        </a:p>
      </dgm:t>
    </dgm:pt>
    <dgm:pt modelId="{5D38EC0B-5750-4D5B-9496-EF95FC979B9F}" type="pres">
      <dgm:prSet presAssocID="{A6A8B513-D566-43ED-9BAD-8B33A12D5F5B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2F6C1AFF-C9A7-4804-A8F4-C5BFB4947BB9}" type="pres">
      <dgm:prSet presAssocID="{A6A8B513-D566-43ED-9BAD-8B33A12D5F5B}" presName="outerBox" presStyleCnt="0"/>
      <dgm:spPr/>
    </dgm:pt>
    <dgm:pt modelId="{42BF15F2-C1B7-4B34-83B8-0F5612B815E5}" type="pres">
      <dgm:prSet presAssocID="{A6A8B513-D566-43ED-9BAD-8B33A12D5F5B}" presName="outerBoxParent" presStyleLbl="node1" presStyleIdx="0" presStyleCnt="3" custLinFactNeighborX="-5455" custLinFactNeighborY="-6904"/>
      <dgm:spPr/>
    </dgm:pt>
    <dgm:pt modelId="{BFCF759E-B0F9-4D9D-9151-C0991C2CAE13}" type="pres">
      <dgm:prSet presAssocID="{A6A8B513-D566-43ED-9BAD-8B33A12D5F5B}" presName="outerBoxChildren" presStyleCnt="0"/>
      <dgm:spPr/>
    </dgm:pt>
    <dgm:pt modelId="{D8A0547F-982D-41D6-B71B-529021F222E8}" type="pres">
      <dgm:prSet presAssocID="{99BE7A94-C345-4E88-A2AE-B24E6372EC5C}" presName="oChild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44F58-7EFA-4577-86D9-A17C9ADFD837}" type="pres">
      <dgm:prSet presAssocID="{701A7F9A-4B7F-4DD8-B072-129BEF0BF9C0}" presName="outerSibTrans" presStyleCnt="0"/>
      <dgm:spPr/>
    </dgm:pt>
    <dgm:pt modelId="{2CC0F036-0666-43CC-B05F-116E8744F346}" type="pres">
      <dgm:prSet presAssocID="{DEF4B07F-ED76-4798-B29F-583724093ED7}" presName="oChild" presStyleLbl="fgAcc1" presStyleIdx="1" presStyleCnt="6">
        <dgm:presLayoutVars>
          <dgm:bulletEnabled val="1"/>
        </dgm:presLayoutVars>
      </dgm:prSet>
      <dgm:spPr/>
    </dgm:pt>
    <dgm:pt modelId="{5C2308E2-26B9-4759-8145-8C5FEFFB26A3}" type="pres">
      <dgm:prSet presAssocID="{D4F5C58C-2511-4070-9DBC-9BCAE5999BA3}" presName="outerSibTrans" presStyleCnt="0"/>
      <dgm:spPr/>
    </dgm:pt>
    <dgm:pt modelId="{75C6086B-6BBF-434C-8C2A-E6328905EF5F}" type="pres">
      <dgm:prSet presAssocID="{09088FA1-F4EF-4887-AA61-E0CC49232A9A}" presName="oChild" presStyleLbl="fgAcc1" presStyleIdx="2" presStyleCnt="6">
        <dgm:presLayoutVars>
          <dgm:bulletEnabled val="1"/>
        </dgm:presLayoutVars>
      </dgm:prSet>
      <dgm:spPr/>
    </dgm:pt>
    <dgm:pt modelId="{C75AA467-8FEB-42D2-964E-BA2E1D43C551}" type="pres">
      <dgm:prSet presAssocID="{A6A8B513-D566-43ED-9BAD-8B33A12D5F5B}" presName="middleBox" presStyleCnt="0"/>
      <dgm:spPr/>
    </dgm:pt>
    <dgm:pt modelId="{CB72CB9C-18D6-4B61-9D56-9C70AAE489A0}" type="pres">
      <dgm:prSet presAssocID="{A6A8B513-D566-43ED-9BAD-8B33A12D5F5B}" presName="middleBoxParent" presStyleLbl="node1" presStyleIdx="1" presStyleCnt="3"/>
      <dgm:spPr/>
      <dgm:t>
        <a:bodyPr/>
        <a:lstStyle/>
        <a:p>
          <a:endParaRPr lang="en-US"/>
        </a:p>
      </dgm:t>
    </dgm:pt>
    <dgm:pt modelId="{AFF9CE1F-6930-467A-B3F3-203ACCCBD70D}" type="pres">
      <dgm:prSet presAssocID="{A6A8B513-D566-43ED-9BAD-8B33A12D5F5B}" presName="middleBoxChildren" presStyleCnt="0"/>
      <dgm:spPr/>
    </dgm:pt>
    <dgm:pt modelId="{1292DAB7-5E66-4B8E-B3C1-5CB0871222C4}" type="pres">
      <dgm:prSet presAssocID="{6DE612C5-8FFB-4A05-BD19-6E815D4E3093}" presName="mChild" presStyleLbl="fgAcc1" presStyleIdx="3" presStyleCnt="6">
        <dgm:presLayoutVars>
          <dgm:bulletEnabled val="1"/>
        </dgm:presLayoutVars>
      </dgm:prSet>
      <dgm:spPr/>
    </dgm:pt>
    <dgm:pt modelId="{86ECEA8E-EA65-4C9A-A8F4-03DB5498BB68}" type="pres">
      <dgm:prSet presAssocID="{D6858C27-2250-4B2A-ADAC-2CC11BA64028}" presName="middleSibTrans" presStyleCnt="0"/>
      <dgm:spPr/>
    </dgm:pt>
    <dgm:pt modelId="{D584312A-C8AD-4D41-B544-AC7B8A854875}" type="pres">
      <dgm:prSet presAssocID="{D8ADB740-448E-4798-ADEC-D435F5B24481}" presName="mChild" presStyleLbl="fgAcc1" presStyleIdx="4" presStyleCnt="6">
        <dgm:presLayoutVars>
          <dgm:bulletEnabled val="1"/>
        </dgm:presLayoutVars>
      </dgm:prSet>
      <dgm:spPr/>
    </dgm:pt>
    <dgm:pt modelId="{0EB9CE93-82EC-4EEE-82A3-01453010838A}" type="pres">
      <dgm:prSet presAssocID="{A6A8B513-D566-43ED-9BAD-8B33A12D5F5B}" presName="centerBox" presStyleCnt="0"/>
      <dgm:spPr/>
    </dgm:pt>
    <dgm:pt modelId="{24C83B98-EBF5-4C5E-845F-C793EAAFD77F}" type="pres">
      <dgm:prSet presAssocID="{A6A8B513-D566-43ED-9BAD-8B33A12D5F5B}" presName="centerBoxParent" presStyleLbl="node1" presStyleIdx="2" presStyleCnt="3"/>
      <dgm:spPr/>
    </dgm:pt>
    <dgm:pt modelId="{30BEE435-E0CE-4542-ADCD-7C73A58BF349}" type="pres">
      <dgm:prSet presAssocID="{A6A8B513-D566-43ED-9BAD-8B33A12D5F5B}" presName="centerBoxChildren" presStyleCnt="0"/>
      <dgm:spPr/>
    </dgm:pt>
    <dgm:pt modelId="{25BDF2D5-6CA6-4DAB-825F-9B64926DE023}" type="pres">
      <dgm:prSet presAssocID="{24C9CE83-F524-4FC0-9705-56980910505F}" presName="cChild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03FCE-CB0F-4BE5-AD54-27FA627DAC44}" type="presOf" srcId="{A6A8B513-D566-43ED-9BAD-8B33A12D5F5B}" destId="{5D38EC0B-5750-4D5B-9496-EF95FC979B9F}" srcOrd="0" destOrd="0" presId="urn:microsoft.com/office/officeart/2005/8/layout/target2"/>
    <dgm:cxn modelId="{8A667CD7-E210-4A96-AD66-6AFF4C12CCB0}" type="presOf" srcId="{6DE612C5-8FFB-4A05-BD19-6E815D4E3093}" destId="{1292DAB7-5E66-4B8E-B3C1-5CB0871222C4}" srcOrd="0" destOrd="0" presId="urn:microsoft.com/office/officeart/2005/8/layout/target2"/>
    <dgm:cxn modelId="{C119C7D3-4DFC-4155-919B-B432DE96EEF3}" type="presOf" srcId="{DEF4B07F-ED76-4798-B29F-583724093ED7}" destId="{2CC0F036-0666-43CC-B05F-116E8744F346}" srcOrd="0" destOrd="0" presId="urn:microsoft.com/office/officeart/2005/8/layout/target2"/>
    <dgm:cxn modelId="{2A98E695-C236-4441-AFBC-5FDA478FC940}" srcId="{45DECD8B-F421-458F-8E90-74017606BAF8}" destId="{DEF4B07F-ED76-4798-B29F-583724093ED7}" srcOrd="1" destOrd="0" parTransId="{75AA88C4-B0A2-4D17-8F7F-11DEBFB48E54}" sibTransId="{D4F5C58C-2511-4070-9DBC-9BCAE5999BA3}"/>
    <dgm:cxn modelId="{74A73C2F-4190-4229-8FF4-B03FA9F65AC9}" srcId="{A6A8B513-D566-43ED-9BAD-8B33A12D5F5B}" destId="{065172A8-4C86-45ED-A8AF-8EB96457A0D4}" srcOrd="3" destOrd="0" parTransId="{33500A58-4DD6-4410-8A6D-B8EED2A5EDF6}" sibTransId="{4E43FDE7-BA19-40F7-9726-74E0A52CA70E}"/>
    <dgm:cxn modelId="{DFA3CB01-12AD-45F5-94E8-F063763B100B}" srcId="{A6A8B513-D566-43ED-9BAD-8B33A12D5F5B}" destId="{AF2C2593-3469-4F83-B62E-FA2CA2C02A2B}" srcOrd="1" destOrd="0" parTransId="{ECA57A82-B2D1-4E6B-B4C9-901C5EABACC1}" sibTransId="{8715B654-0EAB-49F8-9955-538219ECC617}"/>
    <dgm:cxn modelId="{4D518333-0DFF-4E70-95D4-0E14EAC5D988}" type="presOf" srcId="{99BE7A94-C345-4E88-A2AE-B24E6372EC5C}" destId="{D8A0547F-982D-41D6-B71B-529021F222E8}" srcOrd="0" destOrd="0" presId="urn:microsoft.com/office/officeart/2005/8/layout/target2"/>
    <dgm:cxn modelId="{BB1FCAC7-358E-4A5F-B210-DE70A1427837}" type="presOf" srcId="{D8ADB740-448E-4798-ADEC-D435F5B24481}" destId="{D584312A-C8AD-4D41-B544-AC7B8A854875}" srcOrd="0" destOrd="0" presId="urn:microsoft.com/office/officeart/2005/8/layout/target2"/>
    <dgm:cxn modelId="{74DFD6DE-E916-4B4D-BE2E-C275A414C465}" srcId="{A6A8B513-D566-43ED-9BAD-8B33A12D5F5B}" destId="{4EDED75A-9A44-44CF-8A21-306CBCC9B43F}" srcOrd="2" destOrd="0" parTransId="{4CCA5A80-FC9A-4CC9-9473-32812A33AAA3}" sibTransId="{8EAA292D-1806-41CB-B49D-D285C8490EAA}"/>
    <dgm:cxn modelId="{D98ADE36-EB73-447D-AE25-7BDFB5313C91}" type="presOf" srcId="{45DECD8B-F421-458F-8E90-74017606BAF8}" destId="{42BF15F2-C1B7-4B34-83B8-0F5612B815E5}" srcOrd="0" destOrd="0" presId="urn:microsoft.com/office/officeart/2005/8/layout/target2"/>
    <dgm:cxn modelId="{5303831F-0FEB-4CD8-A197-79770B494275}" srcId="{4EDED75A-9A44-44CF-8A21-306CBCC9B43F}" destId="{24C9CE83-F524-4FC0-9705-56980910505F}" srcOrd="0" destOrd="0" parTransId="{ABE4A9BD-718F-41E2-ABC5-8DC096270FB9}" sibTransId="{9D4B1B8B-554F-40BD-B87B-953A8C1DA6BF}"/>
    <dgm:cxn modelId="{D715C217-85B3-46BE-94AB-7A714FFEA24F}" type="presOf" srcId="{4EDED75A-9A44-44CF-8A21-306CBCC9B43F}" destId="{24C83B98-EBF5-4C5E-845F-C793EAAFD77F}" srcOrd="0" destOrd="0" presId="urn:microsoft.com/office/officeart/2005/8/layout/target2"/>
    <dgm:cxn modelId="{141F7AAB-43F5-4F26-BAB9-671D8352EB22}" srcId="{AF2C2593-3469-4F83-B62E-FA2CA2C02A2B}" destId="{D8ADB740-448E-4798-ADEC-D435F5B24481}" srcOrd="1" destOrd="0" parTransId="{0C10112D-2736-4260-A725-8417BC20F895}" sibTransId="{0A901704-8CF9-450F-A3A6-883C2C3B244F}"/>
    <dgm:cxn modelId="{E76D8541-5288-4F05-9863-97DDAF5EA42C}" type="presOf" srcId="{24C9CE83-F524-4FC0-9705-56980910505F}" destId="{25BDF2D5-6CA6-4DAB-825F-9B64926DE023}" srcOrd="0" destOrd="0" presId="urn:microsoft.com/office/officeart/2005/8/layout/target2"/>
    <dgm:cxn modelId="{E0586D59-2542-44A5-9B91-5F6D8A4B6FEE}" srcId="{A6A8B513-D566-43ED-9BAD-8B33A12D5F5B}" destId="{45DECD8B-F421-458F-8E90-74017606BAF8}" srcOrd="0" destOrd="0" parTransId="{9D5A8D22-741B-49D7-8E08-148D5AB8B4DE}" sibTransId="{537D7C99-0B6C-4ADA-96CD-0801A13BE682}"/>
    <dgm:cxn modelId="{55384691-582C-41FB-B43B-9052E4058CCB}" srcId="{45DECD8B-F421-458F-8E90-74017606BAF8}" destId="{99BE7A94-C345-4E88-A2AE-B24E6372EC5C}" srcOrd="0" destOrd="0" parTransId="{26F8DB51-AD33-4120-878B-67C1EE6CF9AB}" sibTransId="{701A7F9A-4B7F-4DD8-B072-129BEF0BF9C0}"/>
    <dgm:cxn modelId="{7A2C87EF-30BF-46E2-80A5-57758BE0421C}" type="presOf" srcId="{AF2C2593-3469-4F83-B62E-FA2CA2C02A2B}" destId="{CB72CB9C-18D6-4B61-9D56-9C70AAE489A0}" srcOrd="0" destOrd="0" presId="urn:microsoft.com/office/officeart/2005/8/layout/target2"/>
    <dgm:cxn modelId="{7D86113C-E320-4B07-A595-3DAA77E3758B}" type="presOf" srcId="{09088FA1-F4EF-4887-AA61-E0CC49232A9A}" destId="{75C6086B-6BBF-434C-8C2A-E6328905EF5F}" srcOrd="0" destOrd="0" presId="urn:microsoft.com/office/officeart/2005/8/layout/target2"/>
    <dgm:cxn modelId="{98CDA06F-C645-45DD-BBE3-DBDF3B080B73}" srcId="{AF2C2593-3469-4F83-B62E-FA2CA2C02A2B}" destId="{6DE612C5-8FFB-4A05-BD19-6E815D4E3093}" srcOrd="0" destOrd="0" parTransId="{F507D3D8-F4EE-40EF-888D-4B205E520517}" sibTransId="{D6858C27-2250-4B2A-ADAC-2CC11BA64028}"/>
    <dgm:cxn modelId="{27CD313E-C10B-42CD-868B-5B414CDAEBCB}" srcId="{45DECD8B-F421-458F-8E90-74017606BAF8}" destId="{09088FA1-F4EF-4887-AA61-E0CC49232A9A}" srcOrd="2" destOrd="0" parTransId="{BC6D8CB2-F02F-4537-85EC-57F52617C17A}" sibTransId="{AD49C476-A057-42A2-B1FE-D7F784EA5134}"/>
    <dgm:cxn modelId="{E7431AD7-3B5A-4462-9CF7-C0C088253BBD}" type="presParOf" srcId="{5D38EC0B-5750-4D5B-9496-EF95FC979B9F}" destId="{2F6C1AFF-C9A7-4804-A8F4-C5BFB4947BB9}" srcOrd="0" destOrd="0" presId="urn:microsoft.com/office/officeart/2005/8/layout/target2"/>
    <dgm:cxn modelId="{70996DC4-794F-4F65-8066-4F3E88F889C5}" type="presParOf" srcId="{2F6C1AFF-C9A7-4804-A8F4-C5BFB4947BB9}" destId="{42BF15F2-C1B7-4B34-83B8-0F5612B815E5}" srcOrd="0" destOrd="0" presId="urn:microsoft.com/office/officeart/2005/8/layout/target2"/>
    <dgm:cxn modelId="{C1505911-E72A-4F7B-AE2C-5A0C41ACB024}" type="presParOf" srcId="{2F6C1AFF-C9A7-4804-A8F4-C5BFB4947BB9}" destId="{BFCF759E-B0F9-4D9D-9151-C0991C2CAE13}" srcOrd="1" destOrd="0" presId="urn:microsoft.com/office/officeart/2005/8/layout/target2"/>
    <dgm:cxn modelId="{7A639477-0B96-478E-AE2A-4BDA7CA86F3D}" type="presParOf" srcId="{BFCF759E-B0F9-4D9D-9151-C0991C2CAE13}" destId="{D8A0547F-982D-41D6-B71B-529021F222E8}" srcOrd="0" destOrd="0" presId="urn:microsoft.com/office/officeart/2005/8/layout/target2"/>
    <dgm:cxn modelId="{52977E57-3B70-43E6-9331-84E5CB541F5E}" type="presParOf" srcId="{BFCF759E-B0F9-4D9D-9151-C0991C2CAE13}" destId="{89744F58-7EFA-4577-86D9-A17C9ADFD837}" srcOrd="1" destOrd="0" presId="urn:microsoft.com/office/officeart/2005/8/layout/target2"/>
    <dgm:cxn modelId="{67B5BABE-7B4F-46DD-848C-E3315E5529B9}" type="presParOf" srcId="{BFCF759E-B0F9-4D9D-9151-C0991C2CAE13}" destId="{2CC0F036-0666-43CC-B05F-116E8744F346}" srcOrd="2" destOrd="0" presId="urn:microsoft.com/office/officeart/2005/8/layout/target2"/>
    <dgm:cxn modelId="{1D3CFB23-1B0E-4FDE-AE44-2A5D6620F4B0}" type="presParOf" srcId="{BFCF759E-B0F9-4D9D-9151-C0991C2CAE13}" destId="{5C2308E2-26B9-4759-8145-8C5FEFFB26A3}" srcOrd="3" destOrd="0" presId="urn:microsoft.com/office/officeart/2005/8/layout/target2"/>
    <dgm:cxn modelId="{0617D030-2C01-4C6D-901D-C90B65305779}" type="presParOf" srcId="{BFCF759E-B0F9-4D9D-9151-C0991C2CAE13}" destId="{75C6086B-6BBF-434C-8C2A-E6328905EF5F}" srcOrd="4" destOrd="0" presId="urn:microsoft.com/office/officeart/2005/8/layout/target2"/>
    <dgm:cxn modelId="{EF95647A-F59A-43A6-B15A-F7A1CA61E30E}" type="presParOf" srcId="{5D38EC0B-5750-4D5B-9496-EF95FC979B9F}" destId="{C75AA467-8FEB-42D2-964E-BA2E1D43C551}" srcOrd="1" destOrd="0" presId="urn:microsoft.com/office/officeart/2005/8/layout/target2"/>
    <dgm:cxn modelId="{00D28FE0-C8B8-4623-97B1-F1E4D2DD954C}" type="presParOf" srcId="{C75AA467-8FEB-42D2-964E-BA2E1D43C551}" destId="{CB72CB9C-18D6-4B61-9D56-9C70AAE489A0}" srcOrd="0" destOrd="0" presId="urn:microsoft.com/office/officeart/2005/8/layout/target2"/>
    <dgm:cxn modelId="{520C6BE1-A1A5-4416-A9C8-F3CA7761AC44}" type="presParOf" srcId="{C75AA467-8FEB-42D2-964E-BA2E1D43C551}" destId="{AFF9CE1F-6930-467A-B3F3-203ACCCBD70D}" srcOrd="1" destOrd="0" presId="urn:microsoft.com/office/officeart/2005/8/layout/target2"/>
    <dgm:cxn modelId="{1F72FCCE-B7FA-46FE-AC79-9145D803FCC9}" type="presParOf" srcId="{AFF9CE1F-6930-467A-B3F3-203ACCCBD70D}" destId="{1292DAB7-5E66-4B8E-B3C1-5CB0871222C4}" srcOrd="0" destOrd="0" presId="urn:microsoft.com/office/officeart/2005/8/layout/target2"/>
    <dgm:cxn modelId="{E132AD04-73D2-415C-A5BE-0E641F003491}" type="presParOf" srcId="{AFF9CE1F-6930-467A-B3F3-203ACCCBD70D}" destId="{86ECEA8E-EA65-4C9A-A8F4-03DB5498BB68}" srcOrd="1" destOrd="0" presId="urn:microsoft.com/office/officeart/2005/8/layout/target2"/>
    <dgm:cxn modelId="{A98F2D42-F44F-4107-8A32-9C58B0D50FF0}" type="presParOf" srcId="{AFF9CE1F-6930-467A-B3F3-203ACCCBD70D}" destId="{D584312A-C8AD-4D41-B544-AC7B8A854875}" srcOrd="2" destOrd="0" presId="urn:microsoft.com/office/officeart/2005/8/layout/target2"/>
    <dgm:cxn modelId="{B3FF5D73-4567-40BE-86D6-8A7727C906E0}" type="presParOf" srcId="{5D38EC0B-5750-4D5B-9496-EF95FC979B9F}" destId="{0EB9CE93-82EC-4EEE-82A3-01453010838A}" srcOrd="2" destOrd="0" presId="urn:microsoft.com/office/officeart/2005/8/layout/target2"/>
    <dgm:cxn modelId="{F4861937-88F9-4E26-B2CF-60FCE33516C8}" type="presParOf" srcId="{0EB9CE93-82EC-4EEE-82A3-01453010838A}" destId="{24C83B98-EBF5-4C5E-845F-C793EAAFD77F}" srcOrd="0" destOrd="0" presId="urn:microsoft.com/office/officeart/2005/8/layout/target2"/>
    <dgm:cxn modelId="{64E43358-611A-454B-9975-2488ADDF8254}" type="presParOf" srcId="{0EB9CE93-82EC-4EEE-82A3-01453010838A}" destId="{30BEE435-E0CE-4542-ADCD-7C73A58BF349}" srcOrd="1" destOrd="0" presId="urn:microsoft.com/office/officeart/2005/8/layout/target2"/>
    <dgm:cxn modelId="{F9FB384E-A894-4003-ACD6-2ADB737017D4}" type="presParOf" srcId="{30BEE435-E0CE-4542-ADCD-7C73A58BF349}" destId="{25BDF2D5-6CA6-4DAB-825F-9B64926DE023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E08B9C-B746-42B8-9961-411489690310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4A0CAF-1FFF-49E8-8041-2C43565E4A88}">
      <dgm:prSet phldrT="[Text]"/>
      <dgm:spPr/>
      <dgm:t>
        <a:bodyPr/>
        <a:lstStyle/>
        <a:p>
          <a:r>
            <a:rPr lang="en-US" dirty="0" smtClean="0"/>
            <a:t>Via Hyperion </a:t>
          </a:r>
          <a:r>
            <a:rPr lang="en-US" dirty="0" err="1" smtClean="0"/>
            <a:t>Essbase</a:t>
          </a:r>
          <a:endParaRPr lang="en-US" dirty="0"/>
        </a:p>
      </dgm:t>
    </dgm:pt>
    <dgm:pt modelId="{80FD4229-53B6-4223-9127-0BCC5B26E4AD}" type="parTrans" cxnId="{3491B4E5-9D74-4F98-8DA1-A11982EDB52A}">
      <dgm:prSet/>
      <dgm:spPr/>
      <dgm:t>
        <a:bodyPr/>
        <a:lstStyle/>
        <a:p>
          <a:endParaRPr lang="en-US"/>
        </a:p>
      </dgm:t>
    </dgm:pt>
    <dgm:pt modelId="{E53B1DD4-EAED-41A3-B2AD-C1A282F2023F}" type="sibTrans" cxnId="{3491B4E5-9D74-4F98-8DA1-A11982EDB52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788948-5867-4C63-931F-DBA1CE7E79C4}">
      <dgm:prSet phldrT="[Text]"/>
      <dgm:spPr/>
      <dgm:t>
        <a:bodyPr/>
        <a:lstStyle/>
        <a:p>
          <a:r>
            <a:rPr lang="en-US" dirty="0" smtClean="0"/>
            <a:t>Financials</a:t>
          </a:r>
          <a:endParaRPr lang="en-US" dirty="0"/>
        </a:p>
      </dgm:t>
    </dgm:pt>
    <dgm:pt modelId="{42B22959-327E-4034-9A00-E98BC59CD663}" type="parTrans" cxnId="{E297BEF8-6ED0-4AC4-A850-76198B008BC9}">
      <dgm:prSet/>
      <dgm:spPr/>
      <dgm:t>
        <a:bodyPr/>
        <a:lstStyle/>
        <a:p>
          <a:endParaRPr lang="en-US"/>
        </a:p>
      </dgm:t>
    </dgm:pt>
    <dgm:pt modelId="{3076B10F-F4E6-4CDF-B503-79728ECA7BEE}" type="sibTrans" cxnId="{E297BEF8-6ED0-4AC4-A850-76198B008BC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B76281F2-13B7-4EAE-9EF9-3382B88F74AE}" type="pres">
      <dgm:prSet presAssocID="{85E08B9C-B746-42B8-9961-411489690310}" presName="Name0" presStyleCnt="0">
        <dgm:presLayoutVars>
          <dgm:chMax val="21"/>
          <dgm:chPref val="21"/>
        </dgm:presLayoutVars>
      </dgm:prSet>
      <dgm:spPr/>
    </dgm:pt>
    <dgm:pt modelId="{B275296E-2352-40CE-A2C8-F4D3840649CA}" type="pres">
      <dgm:prSet presAssocID="{414A0CAF-1FFF-49E8-8041-2C43565E4A88}" presName="text1" presStyleCnt="0"/>
      <dgm:spPr/>
    </dgm:pt>
    <dgm:pt modelId="{8281FCB2-19D7-45FE-BF22-D2C513C5B2C6}" type="pres">
      <dgm:prSet presAssocID="{414A0CAF-1FFF-49E8-8041-2C43565E4A88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61D47E-7D8A-4858-9A99-EF895B1BB181}" type="pres">
      <dgm:prSet presAssocID="{414A0CAF-1FFF-49E8-8041-2C43565E4A88}" presName="textaccent1" presStyleCnt="0"/>
      <dgm:spPr/>
    </dgm:pt>
    <dgm:pt modelId="{260DA145-EA42-439E-A8AC-E4BEA15B9FC6}" type="pres">
      <dgm:prSet presAssocID="{414A0CAF-1FFF-49E8-8041-2C43565E4A88}" presName="accentRepeatNode" presStyleLbl="solidAlignAcc1" presStyleIdx="0" presStyleCnt="4"/>
      <dgm:spPr/>
    </dgm:pt>
    <dgm:pt modelId="{C16BA367-28D5-4139-946B-DE3AC0FBB07B}" type="pres">
      <dgm:prSet presAssocID="{E53B1DD4-EAED-41A3-B2AD-C1A282F2023F}" presName="image1" presStyleCnt="0"/>
      <dgm:spPr/>
    </dgm:pt>
    <dgm:pt modelId="{AD7D35F2-842D-4916-A116-FAEC63EE1E31}" type="pres">
      <dgm:prSet presAssocID="{E53B1DD4-EAED-41A3-B2AD-C1A282F2023F}" presName="imageRepeatNode" presStyleLbl="alignAcc1" presStyleIdx="0" presStyleCnt="2"/>
      <dgm:spPr/>
    </dgm:pt>
    <dgm:pt modelId="{028E39A6-12D7-448C-9BA5-542EB6CEDF0A}" type="pres">
      <dgm:prSet presAssocID="{E53B1DD4-EAED-41A3-B2AD-C1A282F2023F}" presName="imageaccent1" presStyleCnt="0"/>
      <dgm:spPr/>
    </dgm:pt>
    <dgm:pt modelId="{B2B39A59-22A8-4DDA-B80A-8B46A7EF1750}" type="pres">
      <dgm:prSet presAssocID="{E53B1DD4-EAED-41A3-B2AD-C1A282F2023F}" presName="accentRepeatNode" presStyleLbl="solidAlignAcc1" presStyleIdx="1" presStyleCnt="4"/>
      <dgm:spPr/>
    </dgm:pt>
    <dgm:pt modelId="{6B58C2F8-CE37-4890-BCD3-7436859089B9}" type="pres">
      <dgm:prSet presAssocID="{5C788948-5867-4C63-931F-DBA1CE7E79C4}" presName="text2" presStyleCnt="0"/>
      <dgm:spPr/>
    </dgm:pt>
    <dgm:pt modelId="{FCF24511-0037-4457-B0F1-E5007D88413D}" type="pres">
      <dgm:prSet presAssocID="{5C788948-5867-4C63-931F-DBA1CE7E79C4}" presName="textRepeatNode" presStyleLbl="alignNode1" presStyleIdx="1" presStyleCnt="2" custLinFactNeighborX="-79544" custLinFactNeighborY="-55300">
        <dgm:presLayoutVars>
          <dgm:chMax val="0"/>
          <dgm:chPref val="0"/>
          <dgm:bulletEnabled val="1"/>
        </dgm:presLayoutVars>
      </dgm:prSet>
      <dgm:spPr/>
    </dgm:pt>
    <dgm:pt modelId="{930FA017-FE08-404B-8918-33858D72D85A}" type="pres">
      <dgm:prSet presAssocID="{5C788948-5867-4C63-931F-DBA1CE7E79C4}" presName="textaccent2" presStyleCnt="0"/>
      <dgm:spPr/>
    </dgm:pt>
    <dgm:pt modelId="{A94E9C88-C0F4-4F0E-86A5-FFC300A30E44}" type="pres">
      <dgm:prSet presAssocID="{5C788948-5867-4C63-931F-DBA1CE7E79C4}" presName="accentRepeatNode" presStyleLbl="solidAlignAcc1" presStyleIdx="2" presStyleCnt="4"/>
      <dgm:spPr/>
    </dgm:pt>
    <dgm:pt modelId="{9E7D6112-BCB4-4C8E-BE18-4B1234FD99AE}" type="pres">
      <dgm:prSet presAssocID="{3076B10F-F4E6-4CDF-B503-79728ECA7BEE}" presName="image2" presStyleCnt="0"/>
      <dgm:spPr/>
    </dgm:pt>
    <dgm:pt modelId="{D028306A-2A92-41AA-AC07-5EC48B8CD757}" type="pres">
      <dgm:prSet presAssocID="{3076B10F-F4E6-4CDF-B503-79728ECA7BEE}" presName="imageRepeatNode" presStyleLbl="alignAcc1" presStyleIdx="1" presStyleCnt="2" custLinFactNeighborX="-79825" custLinFactNeighborY="-53225"/>
      <dgm:spPr/>
    </dgm:pt>
    <dgm:pt modelId="{FDE7633A-6686-4F8F-A239-BDB038DA6747}" type="pres">
      <dgm:prSet presAssocID="{3076B10F-F4E6-4CDF-B503-79728ECA7BEE}" presName="imageaccent2" presStyleCnt="0"/>
      <dgm:spPr/>
    </dgm:pt>
    <dgm:pt modelId="{A21698D5-0807-4D3B-9E65-317C54535033}" type="pres">
      <dgm:prSet presAssocID="{3076B10F-F4E6-4CDF-B503-79728ECA7BEE}" presName="accentRepeatNode" presStyleLbl="solidAlignAcc1" presStyleIdx="3" presStyleCnt="4"/>
      <dgm:spPr/>
    </dgm:pt>
  </dgm:ptLst>
  <dgm:cxnLst>
    <dgm:cxn modelId="{AE69932E-C060-4052-BDB6-54AA0A037482}" type="presOf" srcId="{414A0CAF-1FFF-49E8-8041-2C43565E4A88}" destId="{8281FCB2-19D7-45FE-BF22-D2C513C5B2C6}" srcOrd="0" destOrd="0" presId="urn:microsoft.com/office/officeart/2008/layout/HexagonCluster"/>
    <dgm:cxn modelId="{1936148B-1265-4907-9B29-5F00B545C9A7}" type="presOf" srcId="{85E08B9C-B746-42B8-9961-411489690310}" destId="{B76281F2-13B7-4EAE-9EF9-3382B88F74AE}" srcOrd="0" destOrd="0" presId="urn:microsoft.com/office/officeart/2008/layout/HexagonCluster"/>
    <dgm:cxn modelId="{3491B4E5-9D74-4F98-8DA1-A11982EDB52A}" srcId="{85E08B9C-B746-42B8-9961-411489690310}" destId="{414A0CAF-1FFF-49E8-8041-2C43565E4A88}" srcOrd="0" destOrd="0" parTransId="{80FD4229-53B6-4223-9127-0BCC5B26E4AD}" sibTransId="{E53B1DD4-EAED-41A3-B2AD-C1A282F2023F}"/>
    <dgm:cxn modelId="{D85C2E9A-9E64-4CEF-8D77-21EF6FD9D129}" type="presOf" srcId="{3076B10F-F4E6-4CDF-B503-79728ECA7BEE}" destId="{D028306A-2A92-41AA-AC07-5EC48B8CD757}" srcOrd="0" destOrd="0" presId="urn:microsoft.com/office/officeart/2008/layout/HexagonCluster"/>
    <dgm:cxn modelId="{6389E2DB-45D3-4BE9-AFB9-3BB287DC2C2C}" type="presOf" srcId="{E53B1DD4-EAED-41A3-B2AD-C1A282F2023F}" destId="{AD7D35F2-842D-4916-A116-FAEC63EE1E31}" srcOrd="0" destOrd="0" presId="urn:microsoft.com/office/officeart/2008/layout/HexagonCluster"/>
    <dgm:cxn modelId="{E297BEF8-6ED0-4AC4-A850-76198B008BC9}" srcId="{85E08B9C-B746-42B8-9961-411489690310}" destId="{5C788948-5867-4C63-931F-DBA1CE7E79C4}" srcOrd="1" destOrd="0" parTransId="{42B22959-327E-4034-9A00-E98BC59CD663}" sibTransId="{3076B10F-F4E6-4CDF-B503-79728ECA7BEE}"/>
    <dgm:cxn modelId="{1313699A-F7BD-45BE-AF30-6441A46C0B13}" type="presOf" srcId="{5C788948-5867-4C63-931F-DBA1CE7E79C4}" destId="{FCF24511-0037-4457-B0F1-E5007D88413D}" srcOrd="0" destOrd="0" presId="urn:microsoft.com/office/officeart/2008/layout/HexagonCluster"/>
    <dgm:cxn modelId="{9EE3CF4D-81EB-41A3-9EC7-7B81AD4014AC}" type="presParOf" srcId="{B76281F2-13B7-4EAE-9EF9-3382B88F74AE}" destId="{B275296E-2352-40CE-A2C8-F4D3840649CA}" srcOrd="0" destOrd="0" presId="urn:microsoft.com/office/officeart/2008/layout/HexagonCluster"/>
    <dgm:cxn modelId="{2B613A60-7898-42FB-B2CF-D43210D5F796}" type="presParOf" srcId="{B275296E-2352-40CE-A2C8-F4D3840649CA}" destId="{8281FCB2-19D7-45FE-BF22-D2C513C5B2C6}" srcOrd="0" destOrd="0" presId="urn:microsoft.com/office/officeart/2008/layout/HexagonCluster"/>
    <dgm:cxn modelId="{1EBCF533-9561-468D-A6D0-CA21A77D85CA}" type="presParOf" srcId="{B76281F2-13B7-4EAE-9EF9-3382B88F74AE}" destId="{B361D47E-7D8A-4858-9A99-EF895B1BB181}" srcOrd="1" destOrd="0" presId="urn:microsoft.com/office/officeart/2008/layout/HexagonCluster"/>
    <dgm:cxn modelId="{631918E1-6E4F-44B0-A435-3083D6399C9B}" type="presParOf" srcId="{B361D47E-7D8A-4858-9A99-EF895B1BB181}" destId="{260DA145-EA42-439E-A8AC-E4BEA15B9FC6}" srcOrd="0" destOrd="0" presId="urn:microsoft.com/office/officeart/2008/layout/HexagonCluster"/>
    <dgm:cxn modelId="{81CD70CB-0C18-4292-B7CA-62951CAD16EF}" type="presParOf" srcId="{B76281F2-13B7-4EAE-9EF9-3382B88F74AE}" destId="{C16BA367-28D5-4139-946B-DE3AC0FBB07B}" srcOrd="2" destOrd="0" presId="urn:microsoft.com/office/officeart/2008/layout/HexagonCluster"/>
    <dgm:cxn modelId="{EC549757-1317-4D52-9E4D-827C71B953C4}" type="presParOf" srcId="{C16BA367-28D5-4139-946B-DE3AC0FBB07B}" destId="{AD7D35F2-842D-4916-A116-FAEC63EE1E31}" srcOrd="0" destOrd="0" presId="urn:microsoft.com/office/officeart/2008/layout/HexagonCluster"/>
    <dgm:cxn modelId="{C87E425D-1314-4CC0-9B57-0A214210D2A3}" type="presParOf" srcId="{B76281F2-13B7-4EAE-9EF9-3382B88F74AE}" destId="{028E39A6-12D7-448C-9BA5-542EB6CEDF0A}" srcOrd="3" destOrd="0" presId="urn:microsoft.com/office/officeart/2008/layout/HexagonCluster"/>
    <dgm:cxn modelId="{D22AD918-8274-4292-9414-2CE7BD6F8462}" type="presParOf" srcId="{028E39A6-12D7-448C-9BA5-542EB6CEDF0A}" destId="{B2B39A59-22A8-4DDA-B80A-8B46A7EF1750}" srcOrd="0" destOrd="0" presId="urn:microsoft.com/office/officeart/2008/layout/HexagonCluster"/>
    <dgm:cxn modelId="{A405A498-E170-46A4-93EE-B621F594C9DD}" type="presParOf" srcId="{B76281F2-13B7-4EAE-9EF9-3382B88F74AE}" destId="{6B58C2F8-CE37-4890-BCD3-7436859089B9}" srcOrd="4" destOrd="0" presId="urn:microsoft.com/office/officeart/2008/layout/HexagonCluster"/>
    <dgm:cxn modelId="{2DF17EBA-9995-4BFA-B6EC-098C95E9158C}" type="presParOf" srcId="{6B58C2F8-CE37-4890-BCD3-7436859089B9}" destId="{FCF24511-0037-4457-B0F1-E5007D88413D}" srcOrd="0" destOrd="0" presId="urn:microsoft.com/office/officeart/2008/layout/HexagonCluster"/>
    <dgm:cxn modelId="{9931025A-4837-4266-9C2C-B98E2E3DB8C9}" type="presParOf" srcId="{B76281F2-13B7-4EAE-9EF9-3382B88F74AE}" destId="{930FA017-FE08-404B-8918-33858D72D85A}" srcOrd="5" destOrd="0" presId="urn:microsoft.com/office/officeart/2008/layout/HexagonCluster"/>
    <dgm:cxn modelId="{65BCC6D8-3B8C-48B2-B482-52B65DAA7ADF}" type="presParOf" srcId="{930FA017-FE08-404B-8918-33858D72D85A}" destId="{A94E9C88-C0F4-4F0E-86A5-FFC300A30E44}" srcOrd="0" destOrd="0" presId="urn:microsoft.com/office/officeart/2008/layout/HexagonCluster"/>
    <dgm:cxn modelId="{199C421A-A3AB-4173-88AE-68B2969B8ACA}" type="presParOf" srcId="{B76281F2-13B7-4EAE-9EF9-3382B88F74AE}" destId="{9E7D6112-BCB4-4C8E-BE18-4B1234FD99AE}" srcOrd="6" destOrd="0" presId="urn:microsoft.com/office/officeart/2008/layout/HexagonCluster"/>
    <dgm:cxn modelId="{B7055189-B36A-42FF-AED6-B71E443037F9}" type="presParOf" srcId="{9E7D6112-BCB4-4C8E-BE18-4B1234FD99AE}" destId="{D028306A-2A92-41AA-AC07-5EC48B8CD757}" srcOrd="0" destOrd="0" presId="urn:microsoft.com/office/officeart/2008/layout/HexagonCluster"/>
    <dgm:cxn modelId="{A847558B-61C3-4A0B-9734-36C3D49EFA86}" type="presParOf" srcId="{B76281F2-13B7-4EAE-9EF9-3382B88F74AE}" destId="{FDE7633A-6686-4F8F-A239-BDB038DA6747}" srcOrd="7" destOrd="0" presId="urn:microsoft.com/office/officeart/2008/layout/HexagonCluster"/>
    <dgm:cxn modelId="{F3FA01C7-D5DB-4D27-A9C6-D657BEB17169}" type="presParOf" srcId="{FDE7633A-6686-4F8F-A239-BDB038DA6747}" destId="{A21698D5-0807-4D3B-9E65-317C5453503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707731-4549-4EA5-87C9-E1B33D1EDA8A}" type="doc">
      <dgm:prSet loTypeId="urn:microsoft.com/office/officeart/2005/8/layout/gear1" loCatId="process" qsTypeId="urn:microsoft.com/office/officeart/2005/8/quickstyle/simple4" qsCatId="simple" csTypeId="urn:microsoft.com/office/officeart/2005/8/colors/colorful5" csCatId="colorful" phldr="1"/>
      <dgm:spPr/>
    </dgm:pt>
    <dgm:pt modelId="{A2010E16-3732-4868-8A0F-7CEF1B0DCF71}">
      <dgm:prSet phldrT="[Text]" custT="1"/>
      <dgm:spPr/>
      <dgm:t>
        <a:bodyPr/>
        <a:lstStyle/>
        <a:p>
          <a:r>
            <a:rPr lang="en-US" sz="1200" dirty="0" smtClean="0"/>
            <a:t>Allocate cost to products</a:t>
          </a:r>
          <a:endParaRPr lang="en-US" sz="1200" dirty="0"/>
        </a:p>
      </dgm:t>
    </dgm:pt>
    <dgm:pt modelId="{126DA5A9-7BA4-4DF2-8B2C-74ABD670CAE1}" type="parTrans" cxnId="{1BD796C3-023F-43DB-BB6A-A81666BB00CB}">
      <dgm:prSet/>
      <dgm:spPr/>
      <dgm:t>
        <a:bodyPr/>
        <a:lstStyle/>
        <a:p>
          <a:endParaRPr lang="en-US" sz="1400"/>
        </a:p>
      </dgm:t>
    </dgm:pt>
    <dgm:pt modelId="{D675DFD2-9D9D-4655-A3F3-DAD35DD9CA1F}" type="sibTrans" cxnId="{1BD796C3-023F-43DB-BB6A-A81666BB00CB}">
      <dgm:prSet/>
      <dgm:spPr/>
      <dgm:t>
        <a:bodyPr/>
        <a:lstStyle/>
        <a:p>
          <a:endParaRPr lang="en-US" sz="1400"/>
        </a:p>
      </dgm:t>
    </dgm:pt>
    <dgm:pt modelId="{63A5D08B-ACFF-4B12-8A00-E6BE8AD466EC}">
      <dgm:prSet phldrT="[Text]" custT="1"/>
      <dgm:spPr/>
      <dgm:t>
        <a:bodyPr/>
        <a:lstStyle/>
        <a:p>
          <a:r>
            <a:rPr lang="en-US" sz="900" dirty="0" smtClean="0"/>
            <a:t>Prepare multidimensional factors match</a:t>
          </a:r>
          <a:endParaRPr lang="en-US" sz="900" dirty="0"/>
        </a:p>
      </dgm:t>
    </dgm:pt>
    <dgm:pt modelId="{7D5CB46E-3931-432E-8F46-731AA31F4195}" type="parTrans" cxnId="{33DB45D8-DE7C-4884-821D-FC5C7417B564}">
      <dgm:prSet/>
      <dgm:spPr/>
      <dgm:t>
        <a:bodyPr/>
        <a:lstStyle/>
        <a:p>
          <a:endParaRPr lang="en-US" sz="1400"/>
        </a:p>
      </dgm:t>
    </dgm:pt>
    <dgm:pt modelId="{5AB0AA9C-8720-4A73-AF23-BCB004A51CC4}" type="sibTrans" cxnId="{33DB45D8-DE7C-4884-821D-FC5C7417B564}">
      <dgm:prSet/>
      <dgm:spPr/>
      <dgm:t>
        <a:bodyPr/>
        <a:lstStyle/>
        <a:p>
          <a:endParaRPr lang="en-US" sz="1400"/>
        </a:p>
      </dgm:t>
    </dgm:pt>
    <dgm:pt modelId="{2E11DDF3-54EB-4600-ACF1-F1C9734AE2B8}">
      <dgm:prSet phldrT="[Text]" custT="1"/>
      <dgm:spPr/>
      <dgm:t>
        <a:bodyPr/>
        <a:lstStyle/>
        <a:p>
          <a:r>
            <a:rPr lang="en-US" sz="1100" dirty="0" smtClean="0"/>
            <a:t>Grouping algorithms</a:t>
          </a:r>
          <a:endParaRPr lang="en-US" sz="1100" dirty="0"/>
        </a:p>
      </dgm:t>
    </dgm:pt>
    <dgm:pt modelId="{4408D57E-40FA-4587-85D0-5CB4CFC0579F}" type="parTrans" cxnId="{8393D10A-CDF9-4CDB-BAA5-7DE00D63648C}">
      <dgm:prSet/>
      <dgm:spPr/>
      <dgm:t>
        <a:bodyPr/>
        <a:lstStyle/>
        <a:p>
          <a:endParaRPr lang="en-US" sz="1400"/>
        </a:p>
      </dgm:t>
    </dgm:pt>
    <dgm:pt modelId="{8068CA23-CC1B-467D-BD5B-94587B21FA6A}" type="sibTrans" cxnId="{8393D10A-CDF9-4CDB-BAA5-7DE00D63648C}">
      <dgm:prSet/>
      <dgm:spPr/>
      <dgm:t>
        <a:bodyPr/>
        <a:lstStyle/>
        <a:p>
          <a:endParaRPr lang="en-US" sz="1400"/>
        </a:p>
      </dgm:t>
    </dgm:pt>
    <dgm:pt modelId="{A9DC4FFC-52A6-4C18-BEBA-0BDE95EE191B}" type="pres">
      <dgm:prSet presAssocID="{2A707731-4549-4EA5-87C9-E1B33D1EDA8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3B92E3E-5C15-44CF-9F6C-1E9C1FC7C037}" type="pres">
      <dgm:prSet presAssocID="{A2010E16-3732-4868-8A0F-7CEF1B0DCF71}" presName="gear1" presStyleLbl="node1" presStyleIdx="0" presStyleCnt="3">
        <dgm:presLayoutVars>
          <dgm:chMax val="1"/>
          <dgm:bulletEnabled val="1"/>
        </dgm:presLayoutVars>
      </dgm:prSet>
      <dgm:spPr/>
    </dgm:pt>
    <dgm:pt modelId="{D67D3C85-D7D3-4115-AA03-13CE532BA6FF}" type="pres">
      <dgm:prSet presAssocID="{A2010E16-3732-4868-8A0F-7CEF1B0DCF71}" presName="gear1srcNode" presStyleLbl="node1" presStyleIdx="0" presStyleCnt="3"/>
      <dgm:spPr/>
    </dgm:pt>
    <dgm:pt modelId="{68D3106A-9856-474E-9BBD-DB29E2205FB4}" type="pres">
      <dgm:prSet presAssocID="{A2010E16-3732-4868-8A0F-7CEF1B0DCF71}" presName="gear1dstNode" presStyleLbl="node1" presStyleIdx="0" presStyleCnt="3"/>
      <dgm:spPr/>
    </dgm:pt>
    <dgm:pt modelId="{039071CC-2EE7-4DA4-B843-D908644E1B8E}" type="pres">
      <dgm:prSet presAssocID="{63A5D08B-ACFF-4B12-8A00-E6BE8AD466EC}" presName="gear2" presStyleLbl="node1" presStyleIdx="1" presStyleCnt="3">
        <dgm:presLayoutVars>
          <dgm:chMax val="1"/>
          <dgm:bulletEnabled val="1"/>
        </dgm:presLayoutVars>
      </dgm:prSet>
      <dgm:spPr/>
    </dgm:pt>
    <dgm:pt modelId="{7162AFBD-8FFF-4E60-A079-E92D3697B971}" type="pres">
      <dgm:prSet presAssocID="{63A5D08B-ACFF-4B12-8A00-E6BE8AD466EC}" presName="gear2srcNode" presStyleLbl="node1" presStyleIdx="1" presStyleCnt="3"/>
      <dgm:spPr/>
    </dgm:pt>
    <dgm:pt modelId="{B3E25126-FE87-4D8B-8D8A-D1E7F984FE15}" type="pres">
      <dgm:prSet presAssocID="{63A5D08B-ACFF-4B12-8A00-E6BE8AD466EC}" presName="gear2dstNode" presStyleLbl="node1" presStyleIdx="1" presStyleCnt="3"/>
      <dgm:spPr/>
    </dgm:pt>
    <dgm:pt modelId="{1BF186DA-84FF-4C69-93A5-173ED8F62289}" type="pres">
      <dgm:prSet presAssocID="{2E11DDF3-54EB-4600-ACF1-F1C9734AE2B8}" presName="gear3" presStyleLbl="node1" presStyleIdx="2" presStyleCnt="3"/>
      <dgm:spPr/>
    </dgm:pt>
    <dgm:pt modelId="{9955D1A4-46DC-40BC-9F56-C469A3EEC49A}" type="pres">
      <dgm:prSet presAssocID="{2E11DDF3-54EB-4600-ACF1-F1C9734AE2B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37E8417-0EC2-4CC8-B7E0-B3FA2559B32F}" type="pres">
      <dgm:prSet presAssocID="{2E11DDF3-54EB-4600-ACF1-F1C9734AE2B8}" presName="gear3srcNode" presStyleLbl="node1" presStyleIdx="2" presStyleCnt="3"/>
      <dgm:spPr/>
    </dgm:pt>
    <dgm:pt modelId="{0B7BEDB6-2EF7-4AE0-9DE5-61817FABF830}" type="pres">
      <dgm:prSet presAssocID="{2E11DDF3-54EB-4600-ACF1-F1C9734AE2B8}" presName="gear3dstNode" presStyleLbl="node1" presStyleIdx="2" presStyleCnt="3"/>
      <dgm:spPr/>
    </dgm:pt>
    <dgm:pt modelId="{85633A91-618F-4D84-BE97-50E45A63EDEA}" type="pres">
      <dgm:prSet presAssocID="{D675DFD2-9D9D-4655-A3F3-DAD35DD9CA1F}" presName="connector1" presStyleLbl="sibTrans2D1" presStyleIdx="0" presStyleCnt="3"/>
      <dgm:spPr/>
    </dgm:pt>
    <dgm:pt modelId="{05ACE37D-16C7-4923-8D13-CA0B9FE92DB7}" type="pres">
      <dgm:prSet presAssocID="{5AB0AA9C-8720-4A73-AF23-BCB004A51CC4}" presName="connector2" presStyleLbl="sibTrans2D1" presStyleIdx="1" presStyleCnt="3"/>
      <dgm:spPr/>
    </dgm:pt>
    <dgm:pt modelId="{7CF22052-E343-4690-AB70-FB792974419D}" type="pres">
      <dgm:prSet presAssocID="{8068CA23-CC1B-467D-BD5B-94587B21FA6A}" presName="connector3" presStyleLbl="sibTrans2D1" presStyleIdx="2" presStyleCnt="3"/>
      <dgm:spPr/>
    </dgm:pt>
  </dgm:ptLst>
  <dgm:cxnLst>
    <dgm:cxn modelId="{E731CEDB-F157-4C7E-9E5D-85203559D024}" type="presOf" srcId="{A2010E16-3732-4868-8A0F-7CEF1B0DCF71}" destId="{D67D3C85-D7D3-4115-AA03-13CE532BA6FF}" srcOrd="1" destOrd="0" presId="urn:microsoft.com/office/officeart/2005/8/layout/gear1"/>
    <dgm:cxn modelId="{4DEC8BD7-F5E6-4484-8568-2EB0C7FF13C0}" type="presOf" srcId="{2A707731-4549-4EA5-87C9-E1B33D1EDA8A}" destId="{A9DC4FFC-52A6-4C18-BEBA-0BDE95EE191B}" srcOrd="0" destOrd="0" presId="urn:microsoft.com/office/officeart/2005/8/layout/gear1"/>
    <dgm:cxn modelId="{25796D58-144B-40A4-982A-5035FB7C56F0}" type="presOf" srcId="{A2010E16-3732-4868-8A0F-7CEF1B0DCF71}" destId="{68D3106A-9856-474E-9BBD-DB29E2205FB4}" srcOrd="2" destOrd="0" presId="urn:microsoft.com/office/officeart/2005/8/layout/gear1"/>
    <dgm:cxn modelId="{E9FA9AC6-BB4D-44A4-B678-7DCC329B5CB6}" type="presOf" srcId="{63A5D08B-ACFF-4B12-8A00-E6BE8AD466EC}" destId="{039071CC-2EE7-4DA4-B843-D908644E1B8E}" srcOrd="0" destOrd="0" presId="urn:microsoft.com/office/officeart/2005/8/layout/gear1"/>
    <dgm:cxn modelId="{EB7453B8-F2F7-4877-A7B7-D76B81380883}" type="presOf" srcId="{2E11DDF3-54EB-4600-ACF1-F1C9734AE2B8}" destId="{9955D1A4-46DC-40BC-9F56-C469A3EEC49A}" srcOrd="1" destOrd="0" presId="urn:microsoft.com/office/officeart/2005/8/layout/gear1"/>
    <dgm:cxn modelId="{1BD796C3-023F-43DB-BB6A-A81666BB00CB}" srcId="{2A707731-4549-4EA5-87C9-E1B33D1EDA8A}" destId="{A2010E16-3732-4868-8A0F-7CEF1B0DCF71}" srcOrd="0" destOrd="0" parTransId="{126DA5A9-7BA4-4DF2-8B2C-74ABD670CAE1}" sibTransId="{D675DFD2-9D9D-4655-A3F3-DAD35DD9CA1F}"/>
    <dgm:cxn modelId="{E5058E8E-1EA1-4373-8257-A1BFAA8273EC}" type="presOf" srcId="{5AB0AA9C-8720-4A73-AF23-BCB004A51CC4}" destId="{05ACE37D-16C7-4923-8D13-CA0B9FE92DB7}" srcOrd="0" destOrd="0" presId="urn:microsoft.com/office/officeart/2005/8/layout/gear1"/>
    <dgm:cxn modelId="{8256E036-C1BF-442B-8987-DEE395B6E736}" type="presOf" srcId="{2E11DDF3-54EB-4600-ACF1-F1C9734AE2B8}" destId="{E37E8417-0EC2-4CC8-B7E0-B3FA2559B32F}" srcOrd="2" destOrd="0" presId="urn:microsoft.com/office/officeart/2005/8/layout/gear1"/>
    <dgm:cxn modelId="{B02405B9-7363-4C4E-B38B-F82B5C52A14C}" type="presOf" srcId="{63A5D08B-ACFF-4B12-8A00-E6BE8AD466EC}" destId="{B3E25126-FE87-4D8B-8D8A-D1E7F984FE15}" srcOrd="2" destOrd="0" presId="urn:microsoft.com/office/officeart/2005/8/layout/gear1"/>
    <dgm:cxn modelId="{33DB45D8-DE7C-4884-821D-FC5C7417B564}" srcId="{2A707731-4549-4EA5-87C9-E1B33D1EDA8A}" destId="{63A5D08B-ACFF-4B12-8A00-E6BE8AD466EC}" srcOrd="1" destOrd="0" parTransId="{7D5CB46E-3931-432E-8F46-731AA31F4195}" sibTransId="{5AB0AA9C-8720-4A73-AF23-BCB004A51CC4}"/>
    <dgm:cxn modelId="{8393D10A-CDF9-4CDB-BAA5-7DE00D63648C}" srcId="{2A707731-4549-4EA5-87C9-E1B33D1EDA8A}" destId="{2E11DDF3-54EB-4600-ACF1-F1C9734AE2B8}" srcOrd="2" destOrd="0" parTransId="{4408D57E-40FA-4587-85D0-5CB4CFC0579F}" sibTransId="{8068CA23-CC1B-467D-BD5B-94587B21FA6A}"/>
    <dgm:cxn modelId="{0162F9C2-877F-472C-8DA7-CA29F908F019}" type="presOf" srcId="{D675DFD2-9D9D-4655-A3F3-DAD35DD9CA1F}" destId="{85633A91-618F-4D84-BE97-50E45A63EDEA}" srcOrd="0" destOrd="0" presId="urn:microsoft.com/office/officeart/2005/8/layout/gear1"/>
    <dgm:cxn modelId="{2D4E6C58-A68A-4685-BD6A-3E67719A9667}" type="presOf" srcId="{2E11DDF3-54EB-4600-ACF1-F1C9734AE2B8}" destId="{1BF186DA-84FF-4C69-93A5-173ED8F62289}" srcOrd="0" destOrd="0" presId="urn:microsoft.com/office/officeart/2005/8/layout/gear1"/>
    <dgm:cxn modelId="{F51A0B44-62E2-44EF-AA0D-9A4AECA3B048}" type="presOf" srcId="{8068CA23-CC1B-467D-BD5B-94587B21FA6A}" destId="{7CF22052-E343-4690-AB70-FB792974419D}" srcOrd="0" destOrd="0" presId="urn:microsoft.com/office/officeart/2005/8/layout/gear1"/>
    <dgm:cxn modelId="{3D9E900B-C9A4-437B-9D1B-094CDE4A12DF}" type="presOf" srcId="{2E11DDF3-54EB-4600-ACF1-F1C9734AE2B8}" destId="{0B7BEDB6-2EF7-4AE0-9DE5-61817FABF830}" srcOrd="3" destOrd="0" presId="urn:microsoft.com/office/officeart/2005/8/layout/gear1"/>
    <dgm:cxn modelId="{0A7EE97D-B8AC-4E7D-B838-36AB39FAE9C8}" type="presOf" srcId="{A2010E16-3732-4868-8A0F-7CEF1B0DCF71}" destId="{C3B92E3E-5C15-44CF-9F6C-1E9C1FC7C037}" srcOrd="0" destOrd="0" presId="urn:microsoft.com/office/officeart/2005/8/layout/gear1"/>
    <dgm:cxn modelId="{C705884F-DBB6-4FD7-B827-296393466908}" type="presOf" srcId="{63A5D08B-ACFF-4B12-8A00-E6BE8AD466EC}" destId="{7162AFBD-8FFF-4E60-A079-E92D3697B971}" srcOrd="1" destOrd="0" presId="urn:microsoft.com/office/officeart/2005/8/layout/gear1"/>
    <dgm:cxn modelId="{F7557753-2B1A-4301-9653-E2BF616B8A69}" type="presParOf" srcId="{A9DC4FFC-52A6-4C18-BEBA-0BDE95EE191B}" destId="{C3B92E3E-5C15-44CF-9F6C-1E9C1FC7C037}" srcOrd="0" destOrd="0" presId="urn:microsoft.com/office/officeart/2005/8/layout/gear1"/>
    <dgm:cxn modelId="{8AD86B7A-250B-4D89-A59A-BE27859E4ABC}" type="presParOf" srcId="{A9DC4FFC-52A6-4C18-BEBA-0BDE95EE191B}" destId="{D67D3C85-D7D3-4115-AA03-13CE532BA6FF}" srcOrd="1" destOrd="0" presId="urn:microsoft.com/office/officeart/2005/8/layout/gear1"/>
    <dgm:cxn modelId="{7B8A8718-B9B8-4D36-95D3-98B2E9E1852E}" type="presParOf" srcId="{A9DC4FFC-52A6-4C18-BEBA-0BDE95EE191B}" destId="{68D3106A-9856-474E-9BBD-DB29E2205FB4}" srcOrd="2" destOrd="0" presId="urn:microsoft.com/office/officeart/2005/8/layout/gear1"/>
    <dgm:cxn modelId="{35C71232-31CA-452A-A7C3-48F7B2ACD92A}" type="presParOf" srcId="{A9DC4FFC-52A6-4C18-BEBA-0BDE95EE191B}" destId="{039071CC-2EE7-4DA4-B843-D908644E1B8E}" srcOrd="3" destOrd="0" presId="urn:microsoft.com/office/officeart/2005/8/layout/gear1"/>
    <dgm:cxn modelId="{6F5378E4-751F-4E23-BC35-5661F2C4D4A6}" type="presParOf" srcId="{A9DC4FFC-52A6-4C18-BEBA-0BDE95EE191B}" destId="{7162AFBD-8FFF-4E60-A079-E92D3697B971}" srcOrd="4" destOrd="0" presId="urn:microsoft.com/office/officeart/2005/8/layout/gear1"/>
    <dgm:cxn modelId="{422FA9DA-EAE9-4808-9C32-6B649EEE6FB4}" type="presParOf" srcId="{A9DC4FFC-52A6-4C18-BEBA-0BDE95EE191B}" destId="{B3E25126-FE87-4D8B-8D8A-D1E7F984FE15}" srcOrd="5" destOrd="0" presId="urn:microsoft.com/office/officeart/2005/8/layout/gear1"/>
    <dgm:cxn modelId="{1FF65094-FCD8-4554-A611-72038C37B434}" type="presParOf" srcId="{A9DC4FFC-52A6-4C18-BEBA-0BDE95EE191B}" destId="{1BF186DA-84FF-4C69-93A5-173ED8F62289}" srcOrd="6" destOrd="0" presId="urn:microsoft.com/office/officeart/2005/8/layout/gear1"/>
    <dgm:cxn modelId="{FDBAC6B6-5F46-4CD4-8A92-20223082CEDB}" type="presParOf" srcId="{A9DC4FFC-52A6-4C18-BEBA-0BDE95EE191B}" destId="{9955D1A4-46DC-40BC-9F56-C469A3EEC49A}" srcOrd="7" destOrd="0" presId="urn:microsoft.com/office/officeart/2005/8/layout/gear1"/>
    <dgm:cxn modelId="{BDAB605A-B122-4F89-890B-6665797B8B2E}" type="presParOf" srcId="{A9DC4FFC-52A6-4C18-BEBA-0BDE95EE191B}" destId="{E37E8417-0EC2-4CC8-B7E0-B3FA2559B32F}" srcOrd="8" destOrd="0" presId="urn:microsoft.com/office/officeart/2005/8/layout/gear1"/>
    <dgm:cxn modelId="{5A055E83-6F5D-4C98-974B-F74A1E44D57D}" type="presParOf" srcId="{A9DC4FFC-52A6-4C18-BEBA-0BDE95EE191B}" destId="{0B7BEDB6-2EF7-4AE0-9DE5-61817FABF830}" srcOrd="9" destOrd="0" presId="urn:microsoft.com/office/officeart/2005/8/layout/gear1"/>
    <dgm:cxn modelId="{09718D60-8F0E-474A-94A0-06E6616B07D9}" type="presParOf" srcId="{A9DC4FFC-52A6-4C18-BEBA-0BDE95EE191B}" destId="{85633A91-618F-4D84-BE97-50E45A63EDEA}" srcOrd="10" destOrd="0" presId="urn:microsoft.com/office/officeart/2005/8/layout/gear1"/>
    <dgm:cxn modelId="{7283FA38-058F-41EF-BA50-5EBF96BE81BC}" type="presParOf" srcId="{A9DC4FFC-52A6-4C18-BEBA-0BDE95EE191B}" destId="{05ACE37D-16C7-4923-8D13-CA0B9FE92DB7}" srcOrd="11" destOrd="0" presId="urn:microsoft.com/office/officeart/2005/8/layout/gear1"/>
    <dgm:cxn modelId="{9EEEB115-96A1-4228-B8E4-578496C98F87}" type="presParOf" srcId="{A9DC4FFC-52A6-4C18-BEBA-0BDE95EE191B}" destId="{7CF22052-E343-4690-AB70-FB792974419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A3E7D-97AF-4138-BC5E-535BA002508F}">
      <dsp:nvSpPr>
        <dsp:cNvPr id="0" name=""/>
        <dsp:cNvSpPr/>
      </dsp:nvSpPr>
      <dsp:spPr>
        <a:xfrm rot="5400000">
          <a:off x="123" y="205537"/>
          <a:ext cx="1611534" cy="161178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AC023D-3A88-4DE7-BA4D-748A2FF95907}">
      <dsp:nvSpPr>
        <dsp:cNvPr id="0" name=""/>
        <dsp:cNvSpPr/>
      </dsp:nvSpPr>
      <dsp:spPr>
        <a:xfrm rot="16200000">
          <a:off x="1658723" y="205537"/>
          <a:ext cx="1611534" cy="161178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79DF6E-6983-4369-A0FD-AE297979D1C2}">
      <dsp:nvSpPr>
        <dsp:cNvPr id="0" name=""/>
        <dsp:cNvSpPr/>
      </dsp:nvSpPr>
      <dsp:spPr>
        <a:xfrm>
          <a:off x="1849282" y="1605528"/>
          <a:ext cx="1223589" cy="32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Compilation of the Quote</a:t>
          </a:r>
          <a:endParaRPr lang="en-US" sz="900" kern="1200" dirty="0"/>
        </a:p>
      </dsp:txBody>
      <dsp:txXfrm>
        <a:off x="1849282" y="1605528"/>
        <a:ext cx="1223589" cy="322410"/>
      </dsp:txXfrm>
    </dsp:sp>
    <dsp:sp modelId="{C31DECC2-97F2-4A31-BE60-73002FCECCA6}">
      <dsp:nvSpPr>
        <dsp:cNvPr id="0" name=""/>
        <dsp:cNvSpPr/>
      </dsp:nvSpPr>
      <dsp:spPr>
        <a:xfrm rot="5400000">
          <a:off x="1607029" y="205537"/>
          <a:ext cx="1611534" cy="161178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2CDAA8-474C-4BA6-89D0-2B47A54B09C5}">
      <dsp:nvSpPr>
        <dsp:cNvPr id="0" name=""/>
        <dsp:cNvSpPr/>
      </dsp:nvSpPr>
      <dsp:spPr>
        <a:xfrm rot="16200000">
          <a:off x="3265141" y="205537"/>
          <a:ext cx="1611534" cy="161178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7326C9-99A5-4ACA-8E5C-5DEF4F2527E5}">
      <dsp:nvSpPr>
        <dsp:cNvPr id="0" name=""/>
        <dsp:cNvSpPr/>
      </dsp:nvSpPr>
      <dsp:spPr>
        <a:xfrm>
          <a:off x="3338169" y="1605528"/>
          <a:ext cx="1223589" cy="32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Result</a:t>
          </a:r>
          <a:endParaRPr lang="en-US" sz="900" kern="1200" dirty="0"/>
        </a:p>
      </dsp:txBody>
      <dsp:txXfrm>
        <a:off x="3338169" y="1605528"/>
        <a:ext cx="1223589" cy="322410"/>
      </dsp:txXfrm>
    </dsp:sp>
    <dsp:sp modelId="{8371A4D0-C809-4107-8CBD-AD6FB1EFE233}">
      <dsp:nvSpPr>
        <dsp:cNvPr id="0" name=""/>
        <dsp:cNvSpPr/>
      </dsp:nvSpPr>
      <dsp:spPr>
        <a:xfrm>
          <a:off x="1809965" y="668079"/>
          <a:ext cx="738367" cy="73836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Cost Modeling inputs</a:t>
          </a:r>
          <a:endParaRPr lang="en-US" sz="800" kern="1200" dirty="0"/>
        </a:p>
      </dsp:txBody>
      <dsp:txXfrm>
        <a:off x="1913071" y="755148"/>
        <a:ext cx="425725" cy="564228"/>
      </dsp:txXfrm>
    </dsp:sp>
    <dsp:sp modelId="{8E00CB09-E0DF-45ED-B2D1-36CF9AF3DF4B}">
      <dsp:nvSpPr>
        <dsp:cNvPr id="0" name=""/>
        <dsp:cNvSpPr/>
      </dsp:nvSpPr>
      <dsp:spPr>
        <a:xfrm>
          <a:off x="2342122" y="668079"/>
          <a:ext cx="738367" cy="73836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PCM Inputs</a:t>
          </a:r>
          <a:endParaRPr lang="en-US" sz="800" kern="1200" dirty="0"/>
        </a:p>
      </dsp:txBody>
      <dsp:txXfrm>
        <a:off x="2551658" y="755148"/>
        <a:ext cx="425725" cy="564228"/>
      </dsp:txXfrm>
    </dsp:sp>
    <dsp:sp modelId="{E33C62A9-8232-44F1-9906-231769FAA29D}">
      <dsp:nvSpPr>
        <dsp:cNvPr id="0" name=""/>
        <dsp:cNvSpPr/>
      </dsp:nvSpPr>
      <dsp:spPr>
        <a:xfrm>
          <a:off x="464842" y="450302"/>
          <a:ext cx="510629" cy="51064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Defining Product</a:t>
          </a:r>
          <a:endParaRPr lang="en-US" sz="500" kern="1200" dirty="0"/>
        </a:p>
      </dsp:txBody>
      <dsp:txXfrm>
        <a:off x="539622" y="525084"/>
        <a:ext cx="361069" cy="361077"/>
      </dsp:txXfrm>
    </dsp:sp>
    <dsp:sp modelId="{B8988700-E2F2-49C3-9DFD-48CAE1DD6E98}">
      <dsp:nvSpPr>
        <dsp:cNvPr id="0" name=""/>
        <dsp:cNvSpPr/>
      </dsp:nvSpPr>
      <dsp:spPr>
        <a:xfrm>
          <a:off x="276514" y="877221"/>
          <a:ext cx="250824" cy="25072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980280B-44FF-43D9-8C1E-A8D8E07E691F}">
      <dsp:nvSpPr>
        <dsp:cNvPr id="0" name=""/>
        <dsp:cNvSpPr/>
      </dsp:nvSpPr>
      <dsp:spPr>
        <a:xfrm>
          <a:off x="1017375" y="550747"/>
          <a:ext cx="145945" cy="14584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45D93C2-C10A-4862-BA92-E6D3945FA7EA}">
      <dsp:nvSpPr>
        <dsp:cNvPr id="0" name=""/>
        <dsp:cNvSpPr/>
      </dsp:nvSpPr>
      <dsp:spPr>
        <a:xfrm>
          <a:off x="963139" y="755291"/>
          <a:ext cx="510629" cy="51064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Defining Feature</a:t>
          </a:r>
          <a:endParaRPr lang="en-US" sz="500" kern="1200" dirty="0"/>
        </a:p>
      </dsp:txBody>
      <dsp:txXfrm>
        <a:off x="1037919" y="830073"/>
        <a:ext cx="361069" cy="361077"/>
      </dsp:txXfrm>
    </dsp:sp>
    <dsp:sp modelId="{2B0EDEE8-F702-43F6-BEB1-6F0A561E4316}">
      <dsp:nvSpPr>
        <dsp:cNvPr id="0" name=""/>
        <dsp:cNvSpPr/>
      </dsp:nvSpPr>
      <dsp:spPr>
        <a:xfrm>
          <a:off x="1016537" y="1297162"/>
          <a:ext cx="145945" cy="14584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32D297-3766-4D5D-985B-725E2C17A8A5}">
      <dsp:nvSpPr>
        <dsp:cNvPr id="0" name=""/>
        <dsp:cNvSpPr/>
      </dsp:nvSpPr>
      <dsp:spPr>
        <a:xfrm>
          <a:off x="473941" y="1047102"/>
          <a:ext cx="510629" cy="51064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Defining Specifications</a:t>
          </a:r>
          <a:endParaRPr lang="en-US" sz="500" kern="1200" dirty="0"/>
        </a:p>
      </dsp:txBody>
      <dsp:txXfrm>
        <a:off x="548721" y="1121884"/>
        <a:ext cx="361069" cy="361077"/>
      </dsp:txXfrm>
    </dsp:sp>
    <dsp:sp modelId="{2EA9A142-32B5-4687-A246-22652B797C5E}">
      <dsp:nvSpPr>
        <dsp:cNvPr id="0" name=""/>
        <dsp:cNvSpPr/>
      </dsp:nvSpPr>
      <dsp:spPr>
        <a:xfrm>
          <a:off x="3477158" y="538749"/>
          <a:ext cx="941222" cy="9410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Quote</a:t>
          </a:r>
          <a:endParaRPr lang="en-US" sz="900" kern="1200" dirty="0"/>
        </a:p>
      </dsp:txBody>
      <dsp:txXfrm>
        <a:off x="3614997" y="676563"/>
        <a:ext cx="665544" cy="665424"/>
      </dsp:txXfrm>
    </dsp:sp>
    <dsp:sp modelId="{AC6DAAE8-C05F-4589-ADC3-E8171821A4EF}">
      <dsp:nvSpPr>
        <dsp:cNvPr id="0" name=""/>
        <dsp:cNvSpPr/>
      </dsp:nvSpPr>
      <dsp:spPr>
        <a:xfrm>
          <a:off x="302849" y="1605528"/>
          <a:ext cx="1223589" cy="32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Request from sales</a:t>
          </a:r>
          <a:endParaRPr lang="en-US" sz="900" kern="1200" dirty="0"/>
        </a:p>
      </dsp:txBody>
      <dsp:txXfrm>
        <a:off x="302849" y="1605528"/>
        <a:ext cx="1223589" cy="322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9CFFE-6E88-49EA-8319-61EB3028033F}">
      <dsp:nvSpPr>
        <dsp:cNvPr id="0" name=""/>
        <dsp:cNvSpPr/>
      </dsp:nvSpPr>
      <dsp:spPr>
        <a:xfrm>
          <a:off x="603768" y="884021"/>
          <a:ext cx="624442" cy="53837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" rIns="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Telco Costs</a:t>
          </a:r>
          <a:endParaRPr lang="en-US" sz="600" kern="1200" dirty="0"/>
        </a:p>
      </dsp:txBody>
      <dsp:txXfrm>
        <a:off x="700670" y="967567"/>
        <a:ext cx="430638" cy="371286"/>
      </dsp:txXfrm>
    </dsp:sp>
    <dsp:sp modelId="{73D62C19-3E94-447F-946D-513578E3F344}">
      <dsp:nvSpPr>
        <dsp:cNvPr id="0" name=""/>
        <dsp:cNvSpPr/>
      </dsp:nvSpPr>
      <dsp:spPr>
        <a:xfrm>
          <a:off x="619990" y="1121704"/>
          <a:ext cx="73110" cy="630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B9910-E017-4264-918D-91A887EF8301}">
      <dsp:nvSpPr>
        <dsp:cNvPr id="0" name=""/>
        <dsp:cNvSpPr/>
      </dsp:nvSpPr>
      <dsp:spPr>
        <a:xfrm>
          <a:off x="69992" y="594847"/>
          <a:ext cx="624442" cy="5383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51EA8-2E52-4C5F-B050-6FF800F3AFAD}">
      <dsp:nvSpPr>
        <dsp:cNvPr id="0" name=""/>
        <dsp:cNvSpPr/>
      </dsp:nvSpPr>
      <dsp:spPr>
        <a:xfrm>
          <a:off x="495102" y="1062106"/>
          <a:ext cx="73110" cy="630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3EDDF-40FF-439C-A449-5809EE6112E6}">
      <dsp:nvSpPr>
        <dsp:cNvPr id="0" name=""/>
        <dsp:cNvSpPr/>
      </dsp:nvSpPr>
      <dsp:spPr>
        <a:xfrm>
          <a:off x="1135766" y="588446"/>
          <a:ext cx="624442" cy="53837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39841"/>
            <a:satOff val="-1066"/>
            <a:lumOff val="12338"/>
            <a:alphaOff val="0"/>
          </a:schemeClr>
        </a:solidFill>
        <a:ln w="15875" cap="flat" cmpd="sng" algn="ctr">
          <a:solidFill>
            <a:schemeClr val="accent2">
              <a:shade val="80000"/>
              <a:hueOff val="39841"/>
              <a:satOff val="-1066"/>
              <a:lumOff val="123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" rIns="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COSP Allocation</a:t>
          </a:r>
          <a:endParaRPr lang="en-US" sz="600" kern="1200" dirty="0"/>
        </a:p>
      </dsp:txBody>
      <dsp:txXfrm>
        <a:off x="1232668" y="671992"/>
        <a:ext cx="430638" cy="371286"/>
      </dsp:txXfrm>
    </dsp:sp>
    <dsp:sp modelId="{544A5713-C3AB-49C7-85BA-037E1B15B658}">
      <dsp:nvSpPr>
        <dsp:cNvPr id="0" name=""/>
        <dsp:cNvSpPr/>
      </dsp:nvSpPr>
      <dsp:spPr>
        <a:xfrm>
          <a:off x="1562654" y="1055136"/>
          <a:ext cx="73110" cy="630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27334-3750-444C-B66B-DF9180E85F2E}">
      <dsp:nvSpPr>
        <dsp:cNvPr id="0" name=""/>
        <dsp:cNvSpPr/>
      </dsp:nvSpPr>
      <dsp:spPr>
        <a:xfrm>
          <a:off x="1667765" y="884021"/>
          <a:ext cx="624442" cy="5383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39841"/>
              <a:satOff val="-1066"/>
              <a:lumOff val="123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75C3B-5EF7-499C-8164-91374872F30C}">
      <dsp:nvSpPr>
        <dsp:cNvPr id="0" name=""/>
        <dsp:cNvSpPr/>
      </dsp:nvSpPr>
      <dsp:spPr>
        <a:xfrm>
          <a:off x="1683987" y="1121704"/>
          <a:ext cx="73110" cy="630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639CF-47F8-487D-9052-02ACACAD93AD}">
      <dsp:nvSpPr>
        <dsp:cNvPr id="0" name=""/>
        <dsp:cNvSpPr/>
      </dsp:nvSpPr>
      <dsp:spPr>
        <a:xfrm>
          <a:off x="603768" y="294152"/>
          <a:ext cx="624442" cy="53837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79682"/>
            <a:satOff val="-2131"/>
            <a:lumOff val="24676"/>
            <a:alphaOff val="0"/>
          </a:schemeClr>
        </a:solidFill>
        <a:ln w="15875" cap="flat" cmpd="sng" algn="ctr">
          <a:solidFill>
            <a:schemeClr val="accent2">
              <a:shade val="80000"/>
              <a:hueOff val="79682"/>
              <a:satOff val="-2131"/>
              <a:lumOff val="24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" rIns="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Depreciation</a:t>
          </a:r>
          <a:endParaRPr lang="en-US" sz="600" kern="1200" dirty="0"/>
        </a:p>
      </dsp:txBody>
      <dsp:txXfrm>
        <a:off x="700670" y="377698"/>
        <a:ext cx="430638" cy="371286"/>
      </dsp:txXfrm>
    </dsp:sp>
    <dsp:sp modelId="{B1224B17-5FB6-4A44-844B-5F41BF611E09}">
      <dsp:nvSpPr>
        <dsp:cNvPr id="0" name=""/>
        <dsp:cNvSpPr/>
      </dsp:nvSpPr>
      <dsp:spPr>
        <a:xfrm>
          <a:off x="1027100" y="305815"/>
          <a:ext cx="73110" cy="630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F216F-D71E-4842-BE17-8596E380C96F}">
      <dsp:nvSpPr>
        <dsp:cNvPr id="0" name=""/>
        <dsp:cNvSpPr/>
      </dsp:nvSpPr>
      <dsp:spPr>
        <a:xfrm>
          <a:off x="1135766" y="0"/>
          <a:ext cx="624442" cy="5383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5875" cap="flat" cmpd="sng" algn="ctr">
          <a:solidFill>
            <a:schemeClr val="accent2">
              <a:shade val="80000"/>
              <a:hueOff val="79682"/>
              <a:satOff val="-2131"/>
              <a:lumOff val="24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BA382-C24C-46DD-B793-7F09D84748AD}">
      <dsp:nvSpPr>
        <dsp:cNvPr id="0" name=""/>
        <dsp:cNvSpPr/>
      </dsp:nvSpPr>
      <dsp:spPr>
        <a:xfrm>
          <a:off x="1154211" y="236402"/>
          <a:ext cx="73110" cy="630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9CFFE-6E88-49EA-8319-61EB3028033F}">
      <dsp:nvSpPr>
        <dsp:cNvPr id="0" name=""/>
        <dsp:cNvSpPr/>
      </dsp:nvSpPr>
      <dsp:spPr>
        <a:xfrm>
          <a:off x="603768" y="884021"/>
          <a:ext cx="624442" cy="53837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" rIns="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Telco Costs</a:t>
          </a:r>
          <a:endParaRPr lang="en-US" sz="600" kern="1200" dirty="0"/>
        </a:p>
      </dsp:txBody>
      <dsp:txXfrm>
        <a:off x="700670" y="967567"/>
        <a:ext cx="430638" cy="371286"/>
      </dsp:txXfrm>
    </dsp:sp>
    <dsp:sp modelId="{73D62C19-3E94-447F-946D-513578E3F344}">
      <dsp:nvSpPr>
        <dsp:cNvPr id="0" name=""/>
        <dsp:cNvSpPr/>
      </dsp:nvSpPr>
      <dsp:spPr>
        <a:xfrm>
          <a:off x="619990" y="1121704"/>
          <a:ext cx="73110" cy="630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B9910-E017-4264-918D-91A887EF8301}">
      <dsp:nvSpPr>
        <dsp:cNvPr id="0" name=""/>
        <dsp:cNvSpPr/>
      </dsp:nvSpPr>
      <dsp:spPr>
        <a:xfrm>
          <a:off x="69992" y="594847"/>
          <a:ext cx="624442" cy="5383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51EA8-2E52-4C5F-B050-6FF800F3AFAD}">
      <dsp:nvSpPr>
        <dsp:cNvPr id="0" name=""/>
        <dsp:cNvSpPr/>
      </dsp:nvSpPr>
      <dsp:spPr>
        <a:xfrm>
          <a:off x="495102" y="1062106"/>
          <a:ext cx="73110" cy="630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3EDDF-40FF-439C-A449-5809EE6112E6}">
      <dsp:nvSpPr>
        <dsp:cNvPr id="0" name=""/>
        <dsp:cNvSpPr/>
      </dsp:nvSpPr>
      <dsp:spPr>
        <a:xfrm>
          <a:off x="1135766" y="588446"/>
          <a:ext cx="624442" cy="53837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39841"/>
            <a:satOff val="-1066"/>
            <a:lumOff val="12338"/>
            <a:alphaOff val="0"/>
          </a:schemeClr>
        </a:solidFill>
        <a:ln w="15875" cap="flat" cmpd="sng" algn="ctr">
          <a:solidFill>
            <a:schemeClr val="accent2">
              <a:shade val="80000"/>
              <a:hueOff val="39841"/>
              <a:satOff val="-1066"/>
              <a:lumOff val="123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" rIns="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COSP Allocation</a:t>
          </a:r>
          <a:endParaRPr lang="en-US" sz="600" kern="1200" dirty="0"/>
        </a:p>
      </dsp:txBody>
      <dsp:txXfrm>
        <a:off x="1232668" y="671992"/>
        <a:ext cx="430638" cy="371286"/>
      </dsp:txXfrm>
    </dsp:sp>
    <dsp:sp modelId="{544A5713-C3AB-49C7-85BA-037E1B15B658}">
      <dsp:nvSpPr>
        <dsp:cNvPr id="0" name=""/>
        <dsp:cNvSpPr/>
      </dsp:nvSpPr>
      <dsp:spPr>
        <a:xfrm>
          <a:off x="1562654" y="1055136"/>
          <a:ext cx="73110" cy="630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27334-3750-444C-B66B-DF9180E85F2E}">
      <dsp:nvSpPr>
        <dsp:cNvPr id="0" name=""/>
        <dsp:cNvSpPr/>
      </dsp:nvSpPr>
      <dsp:spPr>
        <a:xfrm>
          <a:off x="1667765" y="884021"/>
          <a:ext cx="624442" cy="5383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39841"/>
              <a:satOff val="-1066"/>
              <a:lumOff val="123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75C3B-5EF7-499C-8164-91374872F30C}">
      <dsp:nvSpPr>
        <dsp:cNvPr id="0" name=""/>
        <dsp:cNvSpPr/>
      </dsp:nvSpPr>
      <dsp:spPr>
        <a:xfrm>
          <a:off x="1683987" y="1121704"/>
          <a:ext cx="73110" cy="630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639CF-47F8-487D-9052-02ACACAD93AD}">
      <dsp:nvSpPr>
        <dsp:cNvPr id="0" name=""/>
        <dsp:cNvSpPr/>
      </dsp:nvSpPr>
      <dsp:spPr>
        <a:xfrm>
          <a:off x="603768" y="294152"/>
          <a:ext cx="624442" cy="53837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79682"/>
            <a:satOff val="-2131"/>
            <a:lumOff val="24676"/>
            <a:alphaOff val="0"/>
          </a:schemeClr>
        </a:solidFill>
        <a:ln w="15875" cap="flat" cmpd="sng" algn="ctr">
          <a:solidFill>
            <a:schemeClr val="accent2">
              <a:shade val="80000"/>
              <a:hueOff val="79682"/>
              <a:satOff val="-2131"/>
              <a:lumOff val="24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" rIns="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Depreciation</a:t>
          </a:r>
          <a:endParaRPr lang="en-US" sz="600" kern="1200" dirty="0"/>
        </a:p>
      </dsp:txBody>
      <dsp:txXfrm>
        <a:off x="700670" y="377698"/>
        <a:ext cx="430638" cy="371286"/>
      </dsp:txXfrm>
    </dsp:sp>
    <dsp:sp modelId="{B1224B17-5FB6-4A44-844B-5F41BF611E09}">
      <dsp:nvSpPr>
        <dsp:cNvPr id="0" name=""/>
        <dsp:cNvSpPr/>
      </dsp:nvSpPr>
      <dsp:spPr>
        <a:xfrm>
          <a:off x="1027100" y="305815"/>
          <a:ext cx="73110" cy="630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F216F-D71E-4842-BE17-8596E380C96F}">
      <dsp:nvSpPr>
        <dsp:cNvPr id="0" name=""/>
        <dsp:cNvSpPr/>
      </dsp:nvSpPr>
      <dsp:spPr>
        <a:xfrm>
          <a:off x="1135766" y="0"/>
          <a:ext cx="624442" cy="5383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5875" cap="flat" cmpd="sng" algn="ctr">
          <a:solidFill>
            <a:schemeClr val="accent2">
              <a:shade val="80000"/>
              <a:hueOff val="79682"/>
              <a:satOff val="-2131"/>
              <a:lumOff val="24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BA382-C24C-46DD-B793-7F09D84748AD}">
      <dsp:nvSpPr>
        <dsp:cNvPr id="0" name=""/>
        <dsp:cNvSpPr/>
      </dsp:nvSpPr>
      <dsp:spPr>
        <a:xfrm>
          <a:off x="1154211" y="236402"/>
          <a:ext cx="73110" cy="630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D36A1-4E89-45A3-9627-17222AE18404}">
      <dsp:nvSpPr>
        <dsp:cNvPr id="0" name=""/>
        <dsp:cNvSpPr/>
      </dsp:nvSpPr>
      <dsp:spPr>
        <a:xfrm>
          <a:off x="857249" y="920749"/>
          <a:ext cx="1047750" cy="1047750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5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Match request w/ costs</a:t>
          </a:r>
          <a:endParaRPr lang="en-US" sz="800" kern="1200" dirty="0"/>
        </a:p>
      </dsp:txBody>
      <dsp:txXfrm>
        <a:off x="1067893" y="1166179"/>
        <a:ext cx="626462" cy="538566"/>
      </dsp:txXfrm>
    </dsp:sp>
    <dsp:sp modelId="{BACED0CC-CBD1-46BB-84C9-3E306CE861DA}">
      <dsp:nvSpPr>
        <dsp:cNvPr id="0" name=""/>
        <dsp:cNvSpPr/>
      </dsp:nvSpPr>
      <dsp:spPr>
        <a:xfrm>
          <a:off x="247649" y="673100"/>
          <a:ext cx="762000" cy="762000"/>
        </a:xfrm>
        <a:prstGeom prst="gear6">
          <a:avLst/>
        </a:prstGeom>
        <a:gradFill rotWithShape="0">
          <a:gsLst>
            <a:gs pos="0">
              <a:schemeClr val="accent5">
                <a:hueOff val="432460"/>
                <a:satOff val="-21820"/>
                <a:lumOff val="-1569"/>
                <a:alphaOff val="0"/>
                <a:tint val="75000"/>
                <a:shade val="95000"/>
                <a:satMod val="175000"/>
              </a:schemeClr>
            </a:gs>
            <a:gs pos="12000">
              <a:schemeClr val="accent5">
                <a:hueOff val="432460"/>
                <a:satOff val="-21820"/>
                <a:lumOff val="-1569"/>
                <a:alphaOff val="0"/>
                <a:tint val="90000"/>
                <a:shade val="90000"/>
                <a:satMod val="150000"/>
              </a:schemeClr>
            </a:gs>
            <a:gs pos="100000">
              <a:schemeClr val="accent5">
                <a:hueOff val="432460"/>
                <a:satOff val="-21820"/>
                <a:lumOff val="-1569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Reroute request to </a:t>
          </a:r>
          <a:r>
            <a:rPr lang="en-US" sz="800" kern="1200" dirty="0" err="1" smtClean="0"/>
            <a:t>db</a:t>
          </a:r>
          <a:endParaRPr lang="en-US" sz="800" kern="1200" dirty="0"/>
        </a:p>
      </dsp:txBody>
      <dsp:txXfrm>
        <a:off x="439485" y="866095"/>
        <a:ext cx="378328" cy="376010"/>
      </dsp:txXfrm>
    </dsp:sp>
    <dsp:sp modelId="{6017BA87-2738-4207-9795-36C6DE339235}">
      <dsp:nvSpPr>
        <dsp:cNvPr id="0" name=""/>
        <dsp:cNvSpPr/>
      </dsp:nvSpPr>
      <dsp:spPr>
        <a:xfrm rot="20700000">
          <a:off x="674447" y="147397"/>
          <a:ext cx="746604" cy="746604"/>
        </a:xfrm>
        <a:prstGeom prst="gear6">
          <a:avLst/>
        </a:prstGeom>
        <a:gradFill rotWithShape="0">
          <a:gsLst>
            <a:gs pos="0">
              <a:schemeClr val="accent5">
                <a:hueOff val="864919"/>
                <a:satOff val="-43640"/>
                <a:lumOff val="-3138"/>
                <a:alphaOff val="0"/>
                <a:tint val="75000"/>
                <a:shade val="95000"/>
                <a:satMod val="175000"/>
              </a:schemeClr>
            </a:gs>
            <a:gs pos="12000">
              <a:schemeClr val="accent5">
                <a:hueOff val="864919"/>
                <a:satOff val="-43640"/>
                <a:lumOff val="-3138"/>
                <a:alphaOff val="0"/>
                <a:tint val="90000"/>
                <a:shade val="90000"/>
                <a:satMod val="150000"/>
              </a:schemeClr>
            </a:gs>
            <a:gs pos="100000">
              <a:schemeClr val="accent5">
                <a:hueOff val="864919"/>
                <a:satOff val="-43640"/>
                <a:lumOff val="-3138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Receive Batch Request</a:t>
          </a:r>
          <a:endParaRPr lang="en-US" sz="800" kern="1200" dirty="0"/>
        </a:p>
      </dsp:txBody>
      <dsp:txXfrm rot="-20700000">
        <a:off x="838200" y="311149"/>
        <a:ext cx="419100" cy="419100"/>
      </dsp:txXfrm>
    </dsp:sp>
    <dsp:sp modelId="{2AAF19DD-12E4-497A-8C98-E5849C541B81}">
      <dsp:nvSpPr>
        <dsp:cNvPr id="0" name=""/>
        <dsp:cNvSpPr/>
      </dsp:nvSpPr>
      <dsp:spPr>
        <a:xfrm>
          <a:off x="753872" y="775161"/>
          <a:ext cx="1341120" cy="1341120"/>
        </a:xfrm>
        <a:prstGeom prst="circularArrow">
          <a:avLst>
            <a:gd name="adj1" fmla="val 4687"/>
            <a:gd name="adj2" fmla="val 299029"/>
            <a:gd name="adj3" fmla="val 2413325"/>
            <a:gd name="adj4" fmla="val 16103937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5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EEA1DC-5993-4A6B-A091-86F93BB908A8}">
      <dsp:nvSpPr>
        <dsp:cNvPr id="0" name=""/>
        <dsp:cNvSpPr/>
      </dsp:nvSpPr>
      <dsp:spPr>
        <a:xfrm>
          <a:off x="112701" y="514322"/>
          <a:ext cx="974407" cy="97440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432460"/>
                <a:satOff val="-21820"/>
                <a:lumOff val="-1569"/>
                <a:alphaOff val="0"/>
                <a:tint val="75000"/>
                <a:shade val="95000"/>
                <a:satMod val="175000"/>
              </a:schemeClr>
            </a:gs>
            <a:gs pos="12000">
              <a:schemeClr val="accent5">
                <a:hueOff val="432460"/>
                <a:satOff val="-21820"/>
                <a:lumOff val="-1569"/>
                <a:alphaOff val="0"/>
                <a:tint val="90000"/>
                <a:shade val="90000"/>
                <a:satMod val="150000"/>
              </a:schemeClr>
            </a:gs>
            <a:gs pos="100000">
              <a:schemeClr val="accent5">
                <a:hueOff val="432460"/>
                <a:satOff val="-21820"/>
                <a:lumOff val="-1569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33D467-FD8D-4D1B-9381-5F13E9D64639}">
      <dsp:nvSpPr>
        <dsp:cNvPr id="0" name=""/>
        <dsp:cNvSpPr/>
      </dsp:nvSpPr>
      <dsp:spPr>
        <a:xfrm>
          <a:off x="501750" y="-6312"/>
          <a:ext cx="1050607" cy="105060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864919"/>
                <a:satOff val="-43640"/>
                <a:lumOff val="-3138"/>
                <a:alphaOff val="0"/>
                <a:tint val="75000"/>
                <a:shade val="95000"/>
                <a:satMod val="175000"/>
              </a:schemeClr>
            </a:gs>
            <a:gs pos="12000">
              <a:schemeClr val="accent5">
                <a:hueOff val="864919"/>
                <a:satOff val="-43640"/>
                <a:lumOff val="-3138"/>
                <a:alphaOff val="0"/>
                <a:tint val="90000"/>
                <a:shade val="90000"/>
                <a:satMod val="150000"/>
              </a:schemeClr>
            </a:gs>
            <a:gs pos="100000">
              <a:schemeClr val="accent5">
                <a:hueOff val="864919"/>
                <a:satOff val="-43640"/>
                <a:lumOff val="-3138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F15F2-C1B7-4B34-83B8-0F5612B815E5}">
      <dsp:nvSpPr>
        <dsp:cNvPr id="0" name=""/>
        <dsp:cNvSpPr/>
      </dsp:nvSpPr>
      <dsp:spPr>
        <a:xfrm>
          <a:off x="0" y="0"/>
          <a:ext cx="4191000" cy="3479800"/>
        </a:xfrm>
        <a:prstGeom prst="roundRect">
          <a:avLst>
            <a:gd name="adj" fmla="val 8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2700711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Factors by Hierarchies</a:t>
          </a:r>
          <a:endParaRPr lang="en-US" sz="2100" kern="1200" dirty="0"/>
        </a:p>
      </dsp:txBody>
      <dsp:txXfrm>
        <a:off x="86632" y="86632"/>
        <a:ext cx="4017736" cy="3306536"/>
      </dsp:txXfrm>
    </dsp:sp>
    <dsp:sp modelId="{D8A0547F-982D-41D6-B71B-529021F222E8}">
      <dsp:nvSpPr>
        <dsp:cNvPr id="0" name=""/>
        <dsp:cNvSpPr/>
      </dsp:nvSpPr>
      <dsp:spPr>
        <a:xfrm>
          <a:off x="104775" y="869950"/>
          <a:ext cx="628650" cy="798077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PnL</a:t>
          </a:r>
          <a:r>
            <a:rPr lang="en-US" sz="900" kern="1200" dirty="0" smtClean="0"/>
            <a:t> Code</a:t>
          </a:r>
          <a:endParaRPr lang="en-US" sz="900" kern="1200" dirty="0"/>
        </a:p>
      </dsp:txBody>
      <dsp:txXfrm>
        <a:off x="124108" y="889283"/>
        <a:ext cx="589984" cy="759411"/>
      </dsp:txXfrm>
    </dsp:sp>
    <dsp:sp modelId="{2CC0F036-0666-43CC-B05F-116E8744F346}">
      <dsp:nvSpPr>
        <dsp:cNvPr id="0" name=""/>
        <dsp:cNvSpPr/>
      </dsp:nvSpPr>
      <dsp:spPr>
        <a:xfrm>
          <a:off x="104775" y="1688624"/>
          <a:ext cx="628650" cy="798077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Org. Unit</a:t>
          </a:r>
          <a:endParaRPr lang="en-US" sz="900" kern="1200" dirty="0"/>
        </a:p>
      </dsp:txBody>
      <dsp:txXfrm>
        <a:off x="124108" y="1707957"/>
        <a:ext cx="589984" cy="759411"/>
      </dsp:txXfrm>
    </dsp:sp>
    <dsp:sp modelId="{75C6086B-6BBF-434C-8C2A-E6328905EF5F}">
      <dsp:nvSpPr>
        <dsp:cNvPr id="0" name=""/>
        <dsp:cNvSpPr/>
      </dsp:nvSpPr>
      <dsp:spPr>
        <a:xfrm>
          <a:off x="104775" y="2507298"/>
          <a:ext cx="628650" cy="798077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Etc…</a:t>
          </a:r>
          <a:endParaRPr lang="en-US" sz="900" kern="1200" dirty="0"/>
        </a:p>
      </dsp:txBody>
      <dsp:txXfrm>
        <a:off x="124108" y="2526631"/>
        <a:ext cx="589984" cy="759411"/>
      </dsp:txXfrm>
    </dsp:sp>
    <dsp:sp modelId="{CB72CB9C-18D6-4B61-9D56-9C70AAE489A0}">
      <dsp:nvSpPr>
        <dsp:cNvPr id="0" name=""/>
        <dsp:cNvSpPr/>
      </dsp:nvSpPr>
      <dsp:spPr>
        <a:xfrm>
          <a:off x="838200" y="869950"/>
          <a:ext cx="3248025" cy="2435860"/>
        </a:xfrm>
        <a:prstGeom prst="roundRect">
          <a:avLst>
            <a:gd name="adj" fmla="val 10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1546771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Derived Hierarchies</a:t>
          </a:r>
          <a:endParaRPr lang="en-US" sz="2100" kern="1200" dirty="0"/>
        </a:p>
      </dsp:txBody>
      <dsp:txXfrm>
        <a:off x="913111" y="944861"/>
        <a:ext cx="3098203" cy="2286038"/>
      </dsp:txXfrm>
    </dsp:sp>
    <dsp:sp modelId="{1292DAB7-5E66-4B8E-B3C1-5CB0871222C4}">
      <dsp:nvSpPr>
        <dsp:cNvPr id="0" name=""/>
        <dsp:cNvSpPr/>
      </dsp:nvSpPr>
      <dsp:spPr>
        <a:xfrm>
          <a:off x="919400" y="1722501"/>
          <a:ext cx="649605" cy="684580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Group Allocations</a:t>
          </a:r>
          <a:endParaRPr lang="en-US" sz="900" kern="1200" dirty="0"/>
        </a:p>
      </dsp:txBody>
      <dsp:txXfrm>
        <a:off x="939378" y="1742479"/>
        <a:ext cx="609649" cy="644624"/>
      </dsp:txXfrm>
    </dsp:sp>
    <dsp:sp modelId="{D584312A-C8AD-4D41-B544-AC7B8A854875}">
      <dsp:nvSpPr>
        <dsp:cNvPr id="0" name=""/>
        <dsp:cNvSpPr/>
      </dsp:nvSpPr>
      <dsp:spPr>
        <a:xfrm>
          <a:off x="919400" y="2437807"/>
          <a:ext cx="649605" cy="684580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Products</a:t>
          </a:r>
          <a:endParaRPr lang="en-US" sz="900" kern="1200" dirty="0"/>
        </a:p>
      </dsp:txBody>
      <dsp:txXfrm>
        <a:off x="939378" y="2457785"/>
        <a:ext cx="609649" cy="644624"/>
      </dsp:txXfrm>
    </dsp:sp>
    <dsp:sp modelId="{24C83B98-EBF5-4C5E-845F-C793EAAFD77F}">
      <dsp:nvSpPr>
        <dsp:cNvPr id="0" name=""/>
        <dsp:cNvSpPr/>
      </dsp:nvSpPr>
      <dsp:spPr>
        <a:xfrm>
          <a:off x="1655445" y="1739900"/>
          <a:ext cx="2326005" cy="1391920"/>
        </a:xfrm>
        <a:prstGeom prst="roundRect">
          <a:avLst>
            <a:gd name="adj" fmla="val 10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785662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Application Values</a:t>
          </a:r>
          <a:endParaRPr lang="en-US" sz="2100" kern="1200" dirty="0"/>
        </a:p>
      </dsp:txBody>
      <dsp:txXfrm>
        <a:off x="1698251" y="1782706"/>
        <a:ext cx="2240393" cy="1306308"/>
      </dsp:txXfrm>
    </dsp:sp>
    <dsp:sp modelId="{25BDF2D5-6CA6-4DAB-825F-9B64926DE023}">
      <dsp:nvSpPr>
        <dsp:cNvPr id="0" name=""/>
        <dsp:cNvSpPr/>
      </dsp:nvSpPr>
      <dsp:spPr>
        <a:xfrm>
          <a:off x="1713595" y="2366263"/>
          <a:ext cx="2209704" cy="626364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22 M tuples of allocation factors</a:t>
          </a:r>
          <a:endParaRPr lang="en-US" sz="900" kern="1200" dirty="0"/>
        </a:p>
      </dsp:txBody>
      <dsp:txXfrm>
        <a:off x="1732858" y="2385526"/>
        <a:ext cx="2171178" cy="5878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1FCB2-19D7-45FE-BF22-D2C513C5B2C6}">
      <dsp:nvSpPr>
        <dsp:cNvPr id="0" name=""/>
        <dsp:cNvSpPr/>
      </dsp:nvSpPr>
      <dsp:spPr>
        <a:xfrm>
          <a:off x="1089507" y="1595022"/>
          <a:ext cx="1303020" cy="11236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Via Hyperion </a:t>
          </a:r>
          <a:r>
            <a:rPr lang="en-US" sz="1700" kern="1200" dirty="0" err="1" smtClean="0"/>
            <a:t>Essbase</a:t>
          </a:r>
          <a:endParaRPr lang="en-US" sz="1700" kern="1200" dirty="0"/>
        </a:p>
      </dsp:txBody>
      <dsp:txXfrm>
        <a:off x="1291732" y="1769413"/>
        <a:ext cx="898570" cy="774896"/>
      </dsp:txXfrm>
    </dsp:sp>
    <dsp:sp modelId="{260DA145-EA42-439E-A8AC-E4BEA15B9FC6}">
      <dsp:nvSpPr>
        <dsp:cNvPr id="0" name=""/>
        <dsp:cNvSpPr/>
      </dsp:nvSpPr>
      <dsp:spPr>
        <a:xfrm>
          <a:off x="1130198" y="2091246"/>
          <a:ext cx="152247" cy="1314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D35F2-842D-4916-A116-FAEC63EE1E31}">
      <dsp:nvSpPr>
        <dsp:cNvPr id="0" name=""/>
        <dsp:cNvSpPr/>
      </dsp:nvSpPr>
      <dsp:spPr>
        <a:xfrm>
          <a:off x="0" y="989698"/>
          <a:ext cx="1303020" cy="11236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39A59-22A8-4DDA-B80A-8B46A7EF1750}">
      <dsp:nvSpPr>
        <dsp:cNvPr id="0" name=""/>
        <dsp:cNvSpPr/>
      </dsp:nvSpPr>
      <dsp:spPr>
        <a:xfrm>
          <a:off x="887882" y="1958285"/>
          <a:ext cx="152247" cy="1314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24511-0037-4457-B0F1-E5007D88413D}">
      <dsp:nvSpPr>
        <dsp:cNvPr id="0" name=""/>
        <dsp:cNvSpPr/>
      </dsp:nvSpPr>
      <dsp:spPr>
        <a:xfrm>
          <a:off x="1142998" y="368304"/>
          <a:ext cx="1303020" cy="11236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Financials</a:t>
          </a:r>
          <a:endParaRPr lang="en-US" sz="1700" kern="1200" dirty="0"/>
        </a:p>
      </dsp:txBody>
      <dsp:txXfrm>
        <a:off x="1345223" y="542695"/>
        <a:ext cx="898570" cy="774896"/>
      </dsp:txXfrm>
    </dsp:sp>
    <dsp:sp modelId="{A94E9C88-C0F4-4F0E-86A5-FFC300A30E44}">
      <dsp:nvSpPr>
        <dsp:cNvPr id="0" name=""/>
        <dsp:cNvSpPr/>
      </dsp:nvSpPr>
      <dsp:spPr>
        <a:xfrm>
          <a:off x="3067354" y="1958285"/>
          <a:ext cx="152247" cy="1314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8306A-2A92-41AA-AC07-5EC48B8CD757}">
      <dsp:nvSpPr>
        <dsp:cNvPr id="0" name=""/>
        <dsp:cNvSpPr/>
      </dsp:nvSpPr>
      <dsp:spPr>
        <a:xfrm>
          <a:off x="2228844" y="996944"/>
          <a:ext cx="1303020" cy="11236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698D5-0807-4D3B-9E65-317C54535033}">
      <dsp:nvSpPr>
        <dsp:cNvPr id="0" name=""/>
        <dsp:cNvSpPr/>
      </dsp:nvSpPr>
      <dsp:spPr>
        <a:xfrm>
          <a:off x="3309670" y="2091246"/>
          <a:ext cx="152247" cy="1314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92E3E-5C15-44CF-9F6C-1E9C1FC7C037}">
      <dsp:nvSpPr>
        <dsp:cNvPr id="0" name=""/>
        <dsp:cNvSpPr/>
      </dsp:nvSpPr>
      <dsp:spPr>
        <a:xfrm>
          <a:off x="2498313" y="1175280"/>
          <a:ext cx="1436454" cy="1436454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5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Allocate cost to products</a:t>
          </a:r>
          <a:endParaRPr lang="en-US" sz="1200" kern="1200" dirty="0"/>
        </a:p>
      </dsp:txBody>
      <dsp:txXfrm>
        <a:off x="2787104" y="1511762"/>
        <a:ext cx="858872" cy="738368"/>
      </dsp:txXfrm>
    </dsp:sp>
    <dsp:sp modelId="{039071CC-2EE7-4DA4-B843-D908644E1B8E}">
      <dsp:nvSpPr>
        <dsp:cNvPr id="0" name=""/>
        <dsp:cNvSpPr/>
      </dsp:nvSpPr>
      <dsp:spPr>
        <a:xfrm>
          <a:off x="1662558" y="835755"/>
          <a:ext cx="1044694" cy="1044694"/>
        </a:xfrm>
        <a:prstGeom prst="gear6">
          <a:avLst/>
        </a:prstGeom>
        <a:gradFill rotWithShape="0">
          <a:gsLst>
            <a:gs pos="0">
              <a:schemeClr val="accent5">
                <a:hueOff val="432460"/>
                <a:satOff val="-21820"/>
                <a:lumOff val="-1569"/>
                <a:alphaOff val="0"/>
                <a:tint val="75000"/>
                <a:shade val="95000"/>
                <a:satMod val="175000"/>
              </a:schemeClr>
            </a:gs>
            <a:gs pos="12000">
              <a:schemeClr val="accent5">
                <a:hueOff val="432460"/>
                <a:satOff val="-21820"/>
                <a:lumOff val="-1569"/>
                <a:alphaOff val="0"/>
                <a:tint val="90000"/>
                <a:shade val="90000"/>
                <a:satMod val="150000"/>
              </a:schemeClr>
            </a:gs>
            <a:gs pos="100000">
              <a:schemeClr val="accent5">
                <a:hueOff val="432460"/>
                <a:satOff val="-21820"/>
                <a:lumOff val="-1569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Prepare multidimensional factors match</a:t>
          </a:r>
          <a:endParaRPr lang="en-US" sz="900" kern="1200" dirty="0"/>
        </a:p>
      </dsp:txBody>
      <dsp:txXfrm>
        <a:off x="1925563" y="1100349"/>
        <a:ext cx="518684" cy="515506"/>
      </dsp:txXfrm>
    </dsp:sp>
    <dsp:sp modelId="{1BF186DA-84FF-4C69-93A5-173ED8F62289}">
      <dsp:nvSpPr>
        <dsp:cNvPr id="0" name=""/>
        <dsp:cNvSpPr/>
      </dsp:nvSpPr>
      <dsp:spPr>
        <a:xfrm rot="20700000">
          <a:off x="2247693" y="115022"/>
          <a:ext cx="1023586" cy="1023586"/>
        </a:xfrm>
        <a:prstGeom prst="gear6">
          <a:avLst/>
        </a:prstGeom>
        <a:gradFill rotWithShape="0">
          <a:gsLst>
            <a:gs pos="0">
              <a:schemeClr val="accent5">
                <a:hueOff val="864919"/>
                <a:satOff val="-43640"/>
                <a:lumOff val="-3138"/>
                <a:alphaOff val="0"/>
                <a:tint val="75000"/>
                <a:shade val="95000"/>
                <a:satMod val="175000"/>
              </a:schemeClr>
            </a:gs>
            <a:gs pos="12000">
              <a:schemeClr val="accent5">
                <a:hueOff val="864919"/>
                <a:satOff val="-43640"/>
                <a:lumOff val="-3138"/>
                <a:alphaOff val="0"/>
                <a:tint val="90000"/>
                <a:shade val="90000"/>
                <a:satMod val="150000"/>
              </a:schemeClr>
            </a:gs>
            <a:gs pos="100000">
              <a:schemeClr val="accent5">
                <a:hueOff val="864919"/>
                <a:satOff val="-43640"/>
                <a:lumOff val="-3138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Grouping algorithms</a:t>
          </a:r>
          <a:endParaRPr lang="en-US" sz="1100" kern="1200" dirty="0"/>
        </a:p>
      </dsp:txBody>
      <dsp:txXfrm rot="-20700000">
        <a:off x="2472195" y="339525"/>
        <a:ext cx="574581" cy="574581"/>
      </dsp:txXfrm>
    </dsp:sp>
    <dsp:sp modelId="{85633A91-618F-4D84-BE97-50E45A63EDEA}">
      <dsp:nvSpPr>
        <dsp:cNvPr id="0" name=""/>
        <dsp:cNvSpPr/>
      </dsp:nvSpPr>
      <dsp:spPr>
        <a:xfrm>
          <a:off x="2371375" y="967734"/>
          <a:ext cx="1838661" cy="1838661"/>
        </a:xfrm>
        <a:prstGeom prst="circularArrow">
          <a:avLst>
            <a:gd name="adj1" fmla="val 4687"/>
            <a:gd name="adj2" fmla="val 299029"/>
            <a:gd name="adj3" fmla="val 2460589"/>
            <a:gd name="adj4" fmla="val 15986662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5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ACE37D-16C7-4923-8D13-CA0B9FE92DB7}">
      <dsp:nvSpPr>
        <dsp:cNvPr id="0" name=""/>
        <dsp:cNvSpPr/>
      </dsp:nvSpPr>
      <dsp:spPr>
        <a:xfrm>
          <a:off x="1477544" y="611395"/>
          <a:ext cx="1335902" cy="13359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432460"/>
                <a:satOff val="-21820"/>
                <a:lumOff val="-1569"/>
                <a:alphaOff val="0"/>
                <a:tint val="75000"/>
                <a:shade val="95000"/>
                <a:satMod val="175000"/>
              </a:schemeClr>
            </a:gs>
            <a:gs pos="12000">
              <a:schemeClr val="accent5">
                <a:hueOff val="432460"/>
                <a:satOff val="-21820"/>
                <a:lumOff val="-1569"/>
                <a:alphaOff val="0"/>
                <a:tint val="90000"/>
                <a:shade val="90000"/>
                <a:satMod val="150000"/>
              </a:schemeClr>
            </a:gs>
            <a:gs pos="100000">
              <a:schemeClr val="accent5">
                <a:hueOff val="432460"/>
                <a:satOff val="-21820"/>
                <a:lumOff val="-1569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F22052-E343-4690-AB70-FB792974419D}">
      <dsp:nvSpPr>
        <dsp:cNvPr id="0" name=""/>
        <dsp:cNvSpPr/>
      </dsp:nvSpPr>
      <dsp:spPr>
        <a:xfrm>
          <a:off x="2010927" y="-102389"/>
          <a:ext cx="1440371" cy="144037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864919"/>
                <a:satOff val="-43640"/>
                <a:lumOff val="-3138"/>
                <a:alphaOff val="0"/>
                <a:tint val="75000"/>
                <a:shade val="95000"/>
                <a:satMod val="175000"/>
              </a:schemeClr>
            </a:gs>
            <a:gs pos="12000">
              <a:schemeClr val="accent5">
                <a:hueOff val="864919"/>
                <a:satOff val="-43640"/>
                <a:lumOff val="-3138"/>
                <a:alphaOff val="0"/>
                <a:tint val="90000"/>
                <a:shade val="90000"/>
                <a:satMod val="150000"/>
              </a:schemeClr>
            </a:gs>
            <a:gs pos="100000">
              <a:schemeClr val="accent5">
                <a:hueOff val="864919"/>
                <a:satOff val="-43640"/>
                <a:lumOff val="-3138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E9127-F47F-4A07-BE4F-BAABB163D841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2772A-3C76-41A1-A919-C955857F8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1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2772A-3C76-41A1-A919-C955857F80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1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5.jpeg"/><Relationship Id="rId10" Type="http://schemas.openxmlformats.org/officeDocument/2006/relationships/image" Target="../media/image11.png"/><Relationship Id="rId4" Type="http://schemas.openxmlformats.org/officeDocument/2006/relationships/image" Target="../media/image7.emf"/><Relationship Id="rId9" Type="http://schemas.openxmlformats.org/officeDocument/2006/relationships/image" Target="../media/image10.wmf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image" Target="../media/image26.jpe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image" Target="../media/image25.jpeg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instance of implementation of MS SQL Server technology in financial analysis environment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Modeling Group Business Intelligence Data Warehouse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5000" y="457200"/>
            <a:ext cx="2819400" cy="5715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Platform:</a:t>
            </a:r>
            <a:br>
              <a:rPr lang="en-US" sz="2400" dirty="0" smtClean="0"/>
            </a:br>
            <a:r>
              <a:rPr lang="en-US" sz="2400" dirty="0" smtClean="0"/>
              <a:t>2 Midrange Virtual farm servers (Windows03/08), user management via AD,</a:t>
            </a:r>
            <a:br>
              <a:rPr lang="en-US" sz="2400" dirty="0" smtClean="0"/>
            </a:br>
            <a:r>
              <a:rPr lang="en-US" sz="2400" dirty="0" smtClean="0"/>
              <a:t>MS </a:t>
            </a:r>
            <a:r>
              <a:rPr lang="en-US" sz="2400" dirty="0"/>
              <a:t>SQL </a:t>
            </a:r>
            <a:r>
              <a:rPr lang="en-US" sz="2400" dirty="0" smtClean="0"/>
              <a:t>Servers (05 and 08), SSIS, SSAS, MS Visual Studio - Business Intelligence. Connectivity with other systems provided via ODBC connections via Teradata/SAS environment  </a:t>
            </a:r>
            <a:endParaRPr lang="en-US" sz="2400" dirty="0"/>
          </a:p>
        </p:txBody>
      </p:sp>
      <p:sp>
        <p:nvSpPr>
          <p:cNvPr id="4" name="AutoShape 2" descr="data:image/jpeg;base64,/9j/4AAQSkZJRgABAQAAAQABAAD/2wCEAAkGBxQTEhQUExIVFRQXFx0YFRgYGBcYFxgWFxgXGx0cGhgYHSggGBomIBgYITEhJSorLjouFyAzODMsNygtLisBCgoKDg0OGxAQGywkICUsLCwsNzEsLyw3LC4sLCwvLCwvLzQsLCssLTU0LywsLSwsLC8sLCwsLC0sNCwwLCwsLP/AABEIAMsA+AMBEQACEQEDEQH/xAAcAAEAAgIDAQAAAAAAAAAAAAAABQYEBwECAwj/xABPEAACAQMBBQQFBgoEDgIDAAABAgMABBEhBQYSMUEHE1FhIjJxgZEUI0JSYqEIFTM0cnOSssHRF5Ox8DU2Q1NUVXSCorO00uHxRNMWJCb/xAAaAQEAAgMBAAAAAAAAAAAAAAAAAQQCAwUG/8QANhEBAAIBAgMFBgYCAAcAAAAAAAECAwQREjFBBRMhUXEiMmGBkfAzobHB0eEjYhQVQkNywvH/2gAMAwEAAhEDEQA/AN40CgUCgUCgUCgUCgUCgUCgUGLeX8cfrsAeg5sfYBrQeCXMsnqJ3a/Wk9b3IOXvoFxZegxLM7AZBJ0BGowo06UGbBJxKGHUZoPSgUCgUCgUCgUCgUCgUCgUCgUCgUCgUCgUCgUCgUFUn27JcSdzaaDXikPgDgkeA6ZqY223LRMTtLmPZhhlyZTxN6sjKGBPUHi9U+dEJgfKV/zb/FT/ACqEvRbp/pQn3EGg42W/NPA6Z8KDPoFAoFAoFAoFAoFAoFAoFAoFAoFAoFAoFAoFAoFBrje3YdzaO95s+RkRtZ4lAYc8l1Q6EcyQMHrWi9bV8auxo82DPEYtRXeek/tv+jiPeG/e2Mpgt7uAjJeJijDHPKNqrDqKRkvtvtuyvotL3ndTa1LeUxv+bnZ3aUsSL8ptrhFIBR+EMpB1GGJHEPMZqP8AiPOEz2HkmZjHkrbb6pS138s5zrcrGvg3EpPvIrOM9J6q2TsjWU5039PFNx7QgbhaGaNsdFdSSPZnNbItE9VLJp8uP3qzHySympanagUCgUCgUCgUCgUCgUCgUCgUCgUCgUCgUCgUCg4IoKPtrZjWErXlshMD/ncAGhU6GRAORGcnHn51otXgnijl1djTZa6ukafLO1o9y3/rP7Mns9vlaKW3DBlgciM+MEnpxnHhwnHu8qYbbxMeTHtXDal65Zjbijx/8o8JR22DbXcpgs7SCaQaSTlQIYvPK+u3gAaxvNbTw1jdZ09c+mp3uoyWrHSvW315Qipuz62S6ht5GkImiYh1IU99GeI4GCApU6D7HWtc4axeKz1W6ds6i+nvmpEezMeH+s+Efn+qS/o3ki/Ndozx45Kc49/AwH3Vs7iY5WVf+d48n42Gs/f31Ym0jtexQyNeQSRj/OFQT5AMBk+/NRbvadYbMUdnau3DXHaJ+Hj/AD+jwse1C5X8vZFgMEsnGpAPIkMCNfaKRnnrCcvYeH/t5NvXaf3hY9ldpVjLgNI0LeEgwP2hkVtjNSXNzdkanHyjf0/jmttrdJIoaN1dTyZWDA+wjQ1sid+TnWras7WjaXtUsSgUCgUCgUCgUCgUCgUCgUCgUCgUCgUCg6yLkYIyDz9lCJmJ8Gkd5LOSwup4o2ZYZgD6PMxFs8IzyI9Iew+dczLvjvMdJe60WSmt09Ml4ibV8+XFtzXTdbe7Z8cSRIGgA+upIJ8S65GfM4qxj1GKI4Y8HD13ZeuyZJyW9qfhP7S996doRm42dKkiFROcsGBAVlwcnoMGpy3rxUmJ6sNDhvGHPjtWd+Hlt133db7e+W4cw7Nj7xgcNM4IjTxIzz9/wNTOabTw44+acXZePBXvdbbaOlY5z9/ezL2VueiuJ7uQ3U/Pik9RPHgTkPb/AGVnXDtPFbxlX1HadrV7rT14K+Uc59Z5um4s3fteXXNJZuCPwMcSgAjyOT8KjFPFxW6J7Tp3NcWHrFd59ZlIbX3Ps7nPeW6cX1l9B/iuM++tk4626KuHX6jD7tp2+PjCkbU3Dlssy2V93XXhlcJn/e9U+8VqnHw+MS6ePtKmo9nPj39I3+/k893+1V0bu71FYA472LB95Ckq3tX4UrmmPeRn7Jifawz8p+/1bP2btKKeMSQyLIh5FT9x8D5Gt8TE8nFyY747cN42ll1LAoFAoFAoFAoFAoFAoFAoFAoFAoFAoFBUt7oALzZ8uP8AKtGfMMuQPuNVs0e3Sfi6/Z9pnTZ6f6xP0l77ybIsQjSTxIv2lHC5Plw+sfbWWWmOI3tDVotTrJvGPDaZ9fGP6a0j2I8syxxRsveAvGHIzwANqT/ukZqjGOZnaHqp1lceKb3tvt4WmPNObJ3ln2fiCe39AcgFCP7Q3Jz5/fW2ma2L2bQ5+o7Pw67/AC4r+M/OPpzhJb3b7xPZkW7nvJfQwdGRcekT4aHHvrbl1FZp7Kr2d2Plrqt80ezXx+E+UPDZO+EVvDFaWUEl1Iq6lRhOI6k55kZzrgDzpTNWsRWkbyz1HZmXNltqNTeKRM9ee3T75s9dn7WutZbhLOM/Qi1lx+l09xrZEZbc52U5y9n6fwx0m8+c8vo9pt0rG1jae64p+AZZ52MmT5KfRJPhip7utY3nxao12pz2jHj9nfyjZh7nbES8SW6uoI+CfCQRFRwxwJyxjGCTrkeGetTSN95lOszTgtXFjtO9ec+co3aW6l1syQ3OznZ4hrJASSSOun0x5+sPOsZpNfGrbj1eLVV7vURtPSfv/wCLrujvRFfQ95How0kQ4yje7mp6H+yttLcUOdqtLfT34bcukp4VkrFAoFAoFAoFAoFAoFAoFAoFAoFAoFBU9/LtYzaM2SFn48DmQqNy97Cq+omI4fV1+ysVskZa1612+swbP2O9xILm9HLWKE+qg+0DzP8ALXwpXHN547/KEZtVTBTudN87efp8HhsW4R7i4vZGVY1+ajY6DAxnHjyHLxrHHMTeck8uTZqcd6YMelpG8z7Uo/eXef5RG8cFuJI1GXkkX0Vx1GdFPgSc+VY5c3FG1Y3hY0XZ3cXi+W/DM8oifv8ARTrTdW4nheaJOJVOAPpN4lR1x8aq1w3tXih28naWDBmjFefGfpHqu3Z3vNE4Fs0aQTDkFHAJMDXQ6h/EH/1b0+WJjhmNpcHtns/JSe/rabV+u39eUr27AAkkADUk8gBVtwNt2s7ovtq74F4hs+BsswyO9caaH4+wHPMiq/4lvDk78RXs7BxT+JaOXlDZkUYUAKAAAAAOQA5AeVWHBmZmd5ctRCg71bLW1n/GFm8aTD8vCWVVnTm2NfX0z7s1qtG08UOnps3e07jLvt0nyn+Fz2RtKO4hjmiOUdQR4jyPgRyrZExMbw5+XHbHea25wzalgUCgUCgUCgUCgUCgUCgUCgUCgUHBNBRN6LR727MULAfJ4+Ik5A7xyMLkcjgZz5VUy1nLfhjo72hy00en7zJHvz+UdUZHvHciN7RwWlJ7tWyOIZOCuRo3kfOtXfX2mk81udBp5yV1Ffdjxn+UxsfcwlVN05Kr6sSn0RnxI6+z4mtuPT+EcalqO1YiZ7iOfOf4eF/F8tlFpbgJaxHMrKMAsOg8fL4+FRaO8ngryhnit/weOdRm8cluUSvFpbrGiogCqowoHQCrcRERtDhXva9ptad5lSu0DYds477v47e5TVXLBeIrqAw55zyIGfbVfNjpPtb7S7fZOr1FJ7rgm9J8Jjbl6fwqO2N/mubeK3YOC2lyY8cTgchH+lzNa5zTaOH6uni7HrgzWy122/6d+nr6dExszbe0O6SLZ+zBFEowplzy8SWZPS6k61sra+21Yc/NptLxzfUZuK0+X3P7JKLYO2JtZ9oJCPqwqM4PTOB/Gs4rknnKrbUaKn4eOZ9WXD2dxHW4ubq4PUNKyqfcv86nuonnLTPaN49yta/JLWG51jDjgtIgR1K8TftNk1lGOsdGi+sz353lNRQhRhVCjwAAHwFZq8zMzvL0ogoFAoFAoFAoFAoFAoFAoFAoFAoIveLbCWsDzP8AR0UdWY8gP78s1hkvwVmVnR6W2pzRir1/KPNru1v5hbFgWjE7lnk/ytxI/wBCFefD04vL40Yvbg8t/rPo9LkwYpz7T7XBG0R0pEdbfH4JCTc9orJpWJ+UL87odFVdSvmeufEVnODhx8XXmqx2pGTVRjj3J9n136/0kNubyq8aQrMsZdFaaTPqKw1VQNS510FbMmbeIiJ9VfS6C1LzltWZ2meGPOY6z8IYVpvdHEogsLZ5SOpHM9WIXJ95xWFc8VjhxxusZOy8mS3favJFf2+Hl9NyXZ+1rr8pMttGfoqcHHsTU+9gKcOe/OdkRn7L0vuVm8/H+/D8mZYdmVsDxTySTt1yeEfdrj31nXS0jn4tObt/PaOHFEVj6rRs7YVvAMQwRp5hRxH2tzPvNWK0rXlDlZtVmzfiXmfmkMVkruaBQKBQKBQKBQKBQKBQKBQKBQKBQKBQKDzuJlRWd2CqoJYk4AA1JJ8KTOzKtbXmK1jeZa12ntuO4lE0iGVV/M7XrIeRnlB9SPnjOmBmqd7xaeKflH7vS6fSXwY+7xzwzP4lvL/WPOfPbr4OsW8cEMnfSv8AK7sjhVItYoV+ojcvIsMmsYy1rPFPjb9GVtBmzY+6xx3eKOc252+Mx+keCQB2pfDBVbSFhggghip56H0j7wtZf5svwhXmOztHO8T3lo+/T9WdsvcO3jYd4WmbGTxaL7lH8SazrpqRz8VbUdtZ8nhT2Y+HP6rTbW6xLwoiqo6KAB8BViIiOTk3vbJPFed5+LvNyqWL1FBzQKBQKBQKBQKBQKBQKBQKBQKBQKBQKBQKDpLKqgsxAUDJJOAAOpPSiYiZnaGm9897pL+T5NZq7Q5+iDxSkHmR0TwB99VMt5vPDV6vs/Q49JXvs8xFv0/tmbE7NpnBkvJTEp1ZFIZyPBm1A9mvSorp5n3kant7HT2cFd9us8o9IXrYG7kECHuogpPJjqxx4sdasUxUpyh57U67PqZ/y2mfhyhN28mRrzGhrYquFOXPkKD1ZgOdB4Tcs4wKDIXkKDmgUCgUCgUCgUCgUCgUCgUCgUCgUCgUCg8Ly6SJC7sFUcyfuA8T5UmdmVazadoVLaOyrnaRxKzW1nnIjH5abzkxpGvgup11ANapib8+ToYs+LSeNI4r+fSPTzln7q7Kht2kSGMIBp4k4ONWOprZFIryU8+py57cWS26Uv5eJhGvPr/f76lpZ6LgADpQYtyQp4gcN1HjQdLeQknGMnrQZUcWNTqfE0HW7Og9tB7Cg5oFAoFAoFAoFAoFAoFAoFAoFAoFAoFB4Xl0saM7nCqMn+/jQYGz4TMVnlGOsSH6APX9Mjr4GkxCYmdtkriiFdnn7mdiMEMCefj/AOalDnZ9y2SQhdz11wKCSWKV/WYKPAVCXW5hVAANWY8zQZgtxgDw69aAFYfaHnoaDxuXyVHLWgzKBQKBQKBQKBQKBQKBQKBQKBQKBQKBQKCn70XnHcwwYLKCGZV5sSc4+A++phEpnv7p/VhSIeMjcR/ZTT76hLhtmO2s1wxHMhcIKlCOs9nCYs0eVjGik5JY+OvSgzdnXxjPdSjhxyPT/wBedJSms9elQI21k7yQyH1V5UGUbwclyx8uXxoOwRm9Y4HgP4mg8AB3uByFBn0CgUCgUCgUCgUCgUCgUCgUCgUCgUCgUFE3vjaG6SdeRwQftJpj4AVlCJXHZ16s0ayIdCPgeoPmKxSj9pSGeT5OhwowZ2HQdEHmankJaKIKAqjAAwB4CoEZta7tyMOwJHLh1Ye8cvfUwIiO8kAMY4uFvVBHpY8qIZ2zUjbR3OR9E+iP/NBOxoANAAPKoS5dsAnwoMHZevE56nSgkKBQKBQKBQKBQKBQKBQKBQKBQKBQKBQKDE2ns9J4yjjQ8j1B8RQUlhcbPdselG3I68BPQ/ZasvCUJjYV6zpw24TPN3kb0yx5twLrqfOokSP4mZ/y87v9lfQT4Dn8aD2kghtkLhFHCOfUnoMnrUJY+w7ZmJnk9Z/VHgp/v8KmUJSa3R/WUH2j+NQlgyxxR8pWQ/VDZ/4Tmg8L25kCY1IY4HEvCx9gz/CpEraw8KKvgNfb1qB7UCgUCgUCgUCgUCg8o7hSxUOpZfWAIJGfEdKDm4nVFLOwVRzLEADOnM0Hk19GJFjMiCRwWRCw4mVeZVeZAyNfOgyaBQKBQKDg0EZs/b9tPLJDFOkksX5RVOSuuNSNMg6Y8aCUoFB0kjDAhgCDzB1BoK7e7pJxccDtE/TGq+7qKndGzol5fQflIhOn1kPpfdqfh76eAwL/AG9HLIveq6RJrwEek7+B6cIqdjdNwbVkl/Jdyo+1IGb9lD/GoGQNmu/5Wd28lwi/dUJZdtZRx+qgHnzPxNBhTOHnyxASIaknA428zUiSWZTjDA55YI1xzx41A9KBQKBQKBQKBQKBQadguGtdtXd5n5hrqO1uB0CzQxmOT2K+h8n8qDN7Z52uEktI2wlvbtd3JHlkQp7S2W9ieYoLXJfot/ZwmGMs1rI4mI+cQJwAqpxop4tdelBibL3jv7z5+0trcWnGQjTSOssqA4LqqoVUHBxxEUHaPea7lvLm3gt4e7tpEEkskjAGNlDEBVU5k5+AwOdBj229N/cxvdWdrbtagv3YlldZpljJUsoVCq5KtjJoOLjft5fkK2ccQku42kU3LtGicGAUyisWk4iRgDpQZ+1N4rmNra2jgie+mVnZe8IgiRCAzs/DxFckYAXPOg8LfeK9EslnNBbrdmHvoGWSQ28iBgrgtwcasueXDQU/Zsl7Hu/O8aWyDglIkWSVZeHjn7xtI/ygYLw66jOSMAUFh2jNtE2UHqo5AwYHkYMAkZTvHKBkJ+c9XTIXXWguewXcwIZCxbXVwFcrk8JZRyYjGRQSFAoFB5TQK2jKre0A/wBtBHy7u2zf5FR+jlf3SKbyOi7vIvqSTJ7HP8anceybPlXlcufJlRvvxmoQ5fZSmF4mOePJZiASWJznHKiUds3dVIbjvxIxwZSqHHCvfvxvw9Rk8Of0BQWKgUCgUCgUCgUCgUFLi3UaQ7WSYYjvHBjYEFgBCq8WOjKwyPZQRlpufdfiq9SYrJf3StxkH0fRUJGoY9Aqg/7xoJ262HI9/azFR3SWssUhzrxSGPAA6+qdaCK3aTaNhGlkLNLiKNuGK4EyxjuixwZEKkhgDyGc+XOgmdgbHkjutovIAEuJEMZBySoiCnI6a0EDse32lY2/yGKzSdU41guO+VFCMzFe8QqWBXixpnOOnOg6X+7Tw2NvZNs5NoosZ4n7xYmSckksvECVU8XrDUY5HoHW13bv7UWFyvDdXMEDQXEbOVLxOQw4JDn0lIxqNR4UEvsmxuri8+WXMItljgaGCHjEj5kKl3dl0HqqABmg8rXdqb8SSWTBVnaKZQM5XMkkjLqPJhQT26ss5t0Fxb9w6AJw8YkyFVRxZA0BOdPKgmRQKDjNBzQKBQKBQKBQKBQKBQKBQKBQKBQah7Re1eSG4Nls5BJODwO5Uvh/qRoPWYdScjpg9AgTb71uO8HeAHXh47VT+wWyPZQXXsm23tGZ7qHaSsrwiMpxRhGIfvM6jRh6I1oL3tPaMdvE80zhI0HEzHkB7BqT5DWg0ptjtgvbubudlWxx0Yp3krefD6qD2g+0UHm1pvYfTzJ447y1/d4s+7nQdtldre0LKYQ7VtiV6twd3KB4gerIPh7aDduytpRXESTQuHjcZVh1H8D5UFF7ad67nZ8Fu9q4RnkKtlVbIC5+kNKC47qXjzWVpNIcySW8UjnAGWeNWJwNBqTQSmKDmgrW/u+EWzLbvpBxOx4Yoxzd8Z5/RUDmf5ig1Fa7y7x7TzJaIUizoYxHGnsDzHL/ABNB7wbW3ks5YzdK7RNIocssUqBSwBy0RPD8RQb6FBzQKBQKBQKBQKBQKBQKBQKBQfNnYcy/jhvlH5YpJw8WM97n0uf08cX30H0nQcYoNC9vu3pJrqHZ0JOBwl1H05ZDhAfHA6eL+yg2puDudDs22WNFBlYAzSfSd8DOvRRyA5deZNBZ6Cub87pxbRtmhkUceCYn6o+NDnnjxHhQam7ANvSQ3U2z5cgNxMqn6Esejge0DX9Ggm/wk/zW0/XN+4aDYm4f+DLD/ZIP+SlBO0Cg0H+EoW7+0GvB3b48OLiXP8KDc+6jRGytjBjuu5Tu8fV4R9/j50EoRQDQUve7tOsbBzHI7Syj1o4gGZf0iSFX2Zz5UEHsvty2fK4SRJ4cnHGyqyD2lWJHwoNl2twsiK6MGRhlWU5BB5EGgrTb/wBoL/8AF5MnyjiC+p6GSvH62eWDQQm3u2bZ1tKYvnpypwzRKhQEcxxO68R9mnnQSV12mWUdzHbSGVZJDHw5T0fngpUls6D0hrQXMUGHtnacdtBJPKcRxqWYgZOB4DqaCL3Q3vt9opJJbCTgRgpLrwgsRnA1OcDGfaKCO3v7SrHZ7d3K7SS9YogGcfpEkKvsJz5UFe2b26bPkcLJHcQgn12VWUe3gYsPcDQbMsrtJY1kjdXRxxKynIIPUGgrd5v/AGkd8tgxk+UMyqMJ6OXAI9LPLWght4e2PZ9rM0Pz0zKcOYVUqpHMcTuuSPLI86CZm34hBh4Y5GEsYlHIEKUVzprllV1JGRz0zQUHtQ7LJWma+2dkSFu8kiU8L94DnvIiPpZ1xoc6jnQYm5vbRJEwt9pxtlfRMwBV1I0+cixr5kYPlQbssL2OaNZInWSNxlWUggjyIoPnyJRPvb6Y0F0SOusMZK/eimg+i6BQKD50to+53twg/wDkty0/Kxkt+8TQWn8JP81tP1zfuGg2LuH/AIMsP9kg/wCSlBO0Cgq/aDubHtO27pzwSKeKKTGeBvMdVI0I9/Sg0ps/bW1N3Ze5miL25bIVs903iYpMegx6j4ig3VuTv3a7STMLcMoHpxPgOvn9pfMfdQY3avvM1hs+SSM4mciKI/VZs5b3KCfbigo/Y12dwywC+vEE7ykmNJBxKFDeuwPrMxB59KC7b49nVnd28ipbxQzBT3UkaKhVwNM8IHEueYNBSfwdNuOVuLJycR/ORg814jh1A6DODjxJoKZv5HM+8U6W5KzPKiIw5gvEik+4E0G59j9luzYYVia1jmYDDySDLs3U5z6OvQcqCh/hBbuCNbW8hBXuwIHxnQLkxH2j0hnzHhQbU3F24L2wt7jq6YfykQlX5/aU0Gvvwitvd3aw2in0pm43/Vx8h72I/YoM+6kOwt3wF0uCoHmJ5uZ158Of+EUFe7GOz+K4iN/ep35kZu6WT0gcNhncH1iWB5+HnQbC3p7PLG7geMW0MUnCe7kjRUZWxpqoGRy0NBr38HjbMiyXNjISVX5xAT6jBuFwPI5B9oPjQVjtT73/APIGEBImZoljI5h2VVBGOutBuDYPZZs6CBY5LaOd8enJIMszdcfVHhignX3VtjwfN4CIsagE44EAAHwUA+IGDmgmsUFS393BttpRnjXgnA+bmUDiBHIN9ZfI+7FBqvsL2zNbbQl2dIfm24xwnkk0R1K+RAYEeygwd+3Ozt41uTohljm5c42wsmPE6P8AGg+jYZQyhlIKkZBHIg8iKDvQdJZQoLMQqqCWJ0AAGST4Cg+d+zIG/wB4ZLsA8CtLNy+iwKID4HDD9mgtP4Sf5rafrm/cNBsXcP8AwZYf7JB/yUoJ2gUCgxtoWEc8bRzRrJGwwysMg+6g+cO0ndhtiXsFxZuyxsS8WTko6EcSE9Vww58wSOlBaO3LaHynZezrgDAlYSY8C8Wf50Edut2dbSuLSCaDajRxOgZEEkwCD6uFbAwc8qCU/oq2t/rh/wCtn/7qCc7MezOfZt288twkgaJkIUNniLK2TnnyPxoKbcf43j9ev/Tig+g6CC322EL2xuLc83Q8B8JF9JD+0BnyzQaz/B22yQtzYyaOjd6qnmBkI4x5Hh/aoIuAfjjeVifSt7VjjwKQNgH2NIc+w0Fk/COB+QQeHykZ/q5KCp7n9nu0bmzhmt9qNFE65VBJMAuCQRhWxzB5UEx/RVtf/XD/ANbP/wB1BL9m/ZfcbOvTcy3CSAxsrABuIliDkk8+X30FT3nH/wDWQfroP7FoPoEUHNBpzdjt2gZVW+ieOTrJGOKM+ZXPEvsGaCY21217OjjJgZ7iTHoqI3QZ+00gGB7M0FP7DtiTXF9NtOVSI/nOEn6cspPFw+KqOLJ8SB44C+9rW4n4yt1aLAuYcmPOgdTzQ+3Aweh9poNb7idqM2zAbLaEMrJGeFdAJYh9XDY4k6jXroSMUGxT2y7K4OLv3J+p3MnF+7w/fQa8317S7jav/wCls6CUJJo+gMsg8MAkRp46+8Cg2b2V7jjZlsQ+GuJSGmYagY9VFPgMnXqSfKgqv4Sf5rafrm/cNBxux2y7Pt7O1gdbjjigjjbhjQjiSNVOCX1GRQSf9OmzfqXX9Wn/ANlBsexuxLGki54XUMueeGGRnzoKJ2g9o52Xdwo8XewyRlm4TiRWDYyM6EeR+NAt+2fZTJxGaRDj1Gict7MoCv30Grt/N5X2/eW9tZQvwISF4gMkuQGdwCQqAAcz1PjQbZ303H+UbIWyix3kCJ3JPVohjGftDiHtINBrnsu7TF2ehsb9JFSNiEYKS0Zz6SOnPGc8snXlQbEvu1/ZUacQuWkOMhUjcsfL0gAD7SKCS7PN8PxnDNOIjEizGOME5JUIhyTyzljy8KDU9x/jgP16/wDTig+g6BQfOO/vebH23JcRDCTIzpjQfOoVceGQ/pY/RoL32A7v9zZPdOD3l02cnn3aEhfiSx948KC2do27Zv7CaBcd5jiizoO8XUAnoDy99BqDsv7RvxZx2N+kixq54Tw5aFj6ysvMrnJ0yck880Gyrrte2UicQuS+mQqRycR8tVAB/SIoJHs93xG1IppliMaJMY0BOWICI2WxoDljoM8qDVO83+NkP66D+xaD6BoFBWNr9n+zrli0tnFxnUso4GJ8SVxk+ZoMSz7LtlxniFmjH7ZZx8GOD76C3wxKqhVUKoGAAAAAOgA5Cg70ETtvdq1u8fKbaKUjQFlHEB4BhqB76DV3aR2Pw/J+92dGVljyWjyT3ideHPJh0HWg7dhe9tsU+RNDFb3QGAyqFNwF+seZlHUE68x1FBuTNBHbb2BbXaqtzCkqqcqG5AkYzQQ/9HGy/wDQIfgf50D+jjZf+gQ/A/zoLLbwKiqijCqAqgcgBoBQYe2dh290oW5gjmUcuNQSPYTqvuoKy3ZPsonPyQc+Qd8fDNBY9ibvW1oCLa3jhB9bhUAn2tzPvNBKUEBt/cyxvDxXFrG74xx44Xx+kuCffQRVr2WbLQ5FmreTlmHwJxQW61tUjQJGioi6KqgKoHkBoKCMO61obn5V8nT5Rni73B4sgcOc58NKCZoFBEbb3atbwqbm3jmKZ4OIZxnGcfAUEjZ2qRRpHGoVEUKijkqqMAD2Cg9qCC2/ufZXh4rm2jkfGOPGHx4cQ1x5UEPbdley0Ofkat5MzMPgTQW6ztEiQJEixoowqooVQPIDQUEbPutaPcC6a3jNwCGEhB4gV5Hn0xQTAoOaBQKBQKBQcGg+YO2qzS32s5gXuyyJKSmR86xJLjHqnIB0xrrQfQ+5928tlbSSNxO8KszaakjU6UEzQKBQKBQKBQKBQKBQKBQKBQKBQKBQKBQKBQf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www.microsoft.com/global/sqlserver/en/us/PublishingImages/2.0-BigSQL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55990" cy="61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Proposed Architectur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971" y="1752600"/>
            <a:ext cx="5391149" cy="3869470"/>
          </a:xfrm>
        </p:spPr>
      </p:pic>
      <p:pic>
        <p:nvPicPr>
          <p:cNvPr id="7" name="Picture 4" descr="https://www.microsoft.com/global/sqlserver/en/us/PublishingImages/2.0-BigSQL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40" y="3352800"/>
            <a:ext cx="555990" cy="61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1668"/>
            <a:ext cx="9144000" cy="369332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45000"/>
                </a:schemeClr>
              </a:gs>
              <a:gs pos="100000">
                <a:schemeClr val="tx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Platform Layout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82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V="1">
            <a:off x="2286000" y="190500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669161"/>
              </p:ext>
            </p:extLst>
          </p:nvPr>
        </p:nvGraphicFramePr>
        <p:xfrm>
          <a:off x="0" y="381000"/>
          <a:ext cx="4876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733800" cy="5715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6 product models (T-SQL procedure/function based) returning data to E2Ei (end-2-end integration - a joint backbone system integrating </a:t>
            </a:r>
            <a:r>
              <a:rPr lang="en-US" dirty="0" err="1"/>
              <a:t>crcuit</a:t>
            </a:r>
            <a:r>
              <a:rPr lang="en-US" dirty="0"/>
              <a:t>-provisioning chain with sales-support and user-support chains) via SSIS and individual cost models via Excel-Pivot table/ODBC Native SQL queries interacted with via VBA;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95152441"/>
              </p:ext>
            </p:extLst>
          </p:nvPr>
        </p:nvGraphicFramePr>
        <p:xfrm>
          <a:off x="0" y="4343400"/>
          <a:ext cx="2362200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84083047"/>
              </p:ext>
            </p:extLst>
          </p:nvPr>
        </p:nvGraphicFramePr>
        <p:xfrm>
          <a:off x="2667000" y="5029200"/>
          <a:ext cx="2362200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1668"/>
            <a:ext cx="9144000" cy="369332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45000"/>
                </a:schemeClr>
              </a:gs>
              <a:gs pos="100000">
                <a:schemeClr val="tx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Function 1:  Data Exchange Mechanism between E2Ei and individual Cost Models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02707085"/>
              </p:ext>
            </p:extLst>
          </p:nvPr>
        </p:nvGraphicFramePr>
        <p:xfrm>
          <a:off x="1828800" y="2514600"/>
          <a:ext cx="1905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6200" y="533400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E2Ei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27432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CMG</a:t>
            </a:r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6172200"/>
            <a:ext cx="134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4043491"/>
            <a:ext cx="2515772" cy="2814509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Cross-platform data consolidation (Oracle/Teradata/SQL via SAS 9.2 and SSIS) for BI OLAP models (PIP PROMAT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668"/>
            <a:ext cx="9144000" cy="369332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45000"/>
                </a:schemeClr>
              </a:gs>
              <a:gs pos="100000">
                <a:schemeClr val="tx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Function 2:  PIP PROMAT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Can 30"/>
          <p:cNvSpPr/>
          <p:nvPr/>
        </p:nvSpPr>
        <p:spPr>
          <a:xfrm>
            <a:off x="2819400" y="3657600"/>
            <a:ext cx="2895600" cy="1981200"/>
          </a:xfrm>
          <a:prstGeom prst="can">
            <a:avLst>
              <a:gd name="adj" fmla="val 34890"/>
            </a:avLst>
          </a:prstGeom>
          <a:solidFill>
            <a:schemeClr val="accent1">
              <a:alpha val="34000"/>
            </a:schemeClr>
          </a:solidFill>
          <a:ln>
            <a:solidFill>
              <a:schemeClr val="accent1">
                <a:shade val="50000"/>
                <a:alpha val="43000"/>
              </a:schemeClr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Down">
              <a:avLst>
                <a:gd name="adj" fmla="val 572581"/>
              </a:avLst>
            </a:prstTxWarp>
          </a:bodyPr>
          <a:lstStyle/>
          <a:p>
            <a:pPr algn="ctr">
              <a:defRPr/>
            </a:pPr>
            <a:r>
              <a:rPr lang="en-US" dirty="0"/>
              <a:t>SQL Data Warehouse</a:t>
            </a:r>
          </a:p>
        </p:txBody>
      </p:sp>
      <p:sp>
        <p:nvSpPr>
          <p:cNvPr id="32" name="Rectangle 5"/>
          <p:cNvSpPr txBox="1">
            <a:spLocks/>
          </p:cNvSpPr>
          <p:nvPr/>
        </p:nvSpPr>
        <p:spPr>
          <a:xfrm>
            <a:off x="6553200" y="457199"/>
            <a:ext cx="2196905" cy="198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Comprised of 5 main elements:</a:t>
            </a:r>
          </a:p>
          <a:p>
            <a:pPr lvl="1"/>
            <a:r>
              <a:rPr lang="en-US" sz="1600" dirty="0" smtClean="0"/>
              <a:t>PIP Cost Model</a:t>
            </a:r>
          </a:p>
          <a:p>
            <a:pPr lvl="1"/>
            <a:r>
              <a:rPr lang="en-US" sz="1600" dirty="0" smtClean="0"/>
              <a:t>NOPAT OLAP Cube</a:t>
            </a:r>
          </a:p>
          <a:p>
            <a:pPr lvl="1"/>
            <a:r>
              <a:rPr lang="en-US" sz="1600" dirty="0" smtClean="0"/>
              <a:t>Cost Trends OLAP Cube</a:t>
            </a:r>
          </a:p>
          <a:p>
            <a:pPr lvl="1"/>
            <a:r>
              <a:rPr lang="en-US" sz="1600" dirty="0" smtClean="0"/>
              <a:t>Detailed Monthly Snapshots database</a:t>
            </a:r>
          </a:p>
          <a:p>
            <a:pPr lvl="1"/>
            <a:r>
              <a:rPr lang="en-US" sz="1600" dirty="0" smtClean="0"/>
              <a:t>Google Earth .KML PE Node map</a:t>
            </a:r>
          </a:p>
          <a:p>
            <a:pPr lvl="1"/>
            <a:endParaRPr lang="en-US" sz="1600" dirty="0" smtClean="0"/>
          </a:p>
        </p:txBody>
      </p:sp>
      <p:graphicFrame>
        <p:nvGraphicFramePr>
          <p:cNvPr id="33" name="Object 1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43218877"/>
              </p:ext>
            </p:extLst>
          </p:nvPr>
        </p:nvGraphicFramePr>
        <p:xfrm>
          <a:off x="3276600" y="1066800"/>
          <a:ext cx="6810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Visio" r:id="rId3" imgW="2441019" imgH="3276124" progId="Visio.Drawing.11">
                  <p:embed/>
                </p:oleObj>
              </mc:Choice>
              <mc:Fallback>
                <p:oleObj name="Visio" r:id="rId3" imgW="2441019" imgH="32761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66800"/>
                        <a:ext cx="6810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3810000" y="685800"/>
            <a:ext cx="1676400" cy="738188"/>
          </a:xfrm>
          <a:prstGeom prst="rect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Monthly Pull of all active PIP ccts from Engineering</a:t>
            </a:r>
          </a:p>
        </p:txBody>
      </p:sp>
      <p:graphicFrame>
        <p:nvGraphicFramePr>
          <p:cNvPr id="35" name="Object 2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90970411"/>
              </p:ext>
            </p:extLst>
          </p:nvPr>
        </p:nvGraphicFramePr>
        <p:xfrm>
          <a:off x="2286000" y="2438400"/>
          <a:ext cx="75565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Visio" r:id="rId5" imgW="2679263" imgH="3336488" progId="Visio.Drawing.11">
                  <p:embed/>
                </p:oleObj>
              </mc:Choice>
              <mc:Fallback>
                <p:oleObj name="Visio" r:id="rId5" imgW="2679263" imgH="333648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438400"/>
                        <a:ext cx="75565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1295400" y="1905000"/>
            <a:ext cx="1752600" cy="738188"/>
          </a:xfrm>
          <a:prstGeom prst="rect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Match with Revenue and Customer Data from Billing systems</a:t>
            </a:r>
          </a:p>
        </p:txBody>
      </p:sp>
      <p:graphicFrame>
        <p:nvGraphicFramePr>
          <p:cNvPr id="3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742504"/>
              </p:ext>
            </p:extLst>
          </p:nvPr>
        </p:nvGraphicFramePr>
        <p:xfrm>
          <a:off x="4572000" y="2716213"/>
          <a:ext cx="10668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Visio" r:id="rId7" imgW="3035737" imgH="2460308" progId="Visio.Drawing.11">
                  <p:embed/>
                </p:oleObj>
              </mc:Choice>
              <mc:Fallback>
                <p:oleObj name="Visio" r:id="rId7" imgW="3035737" imgH="246030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16213"/>
                        <a:ext cx="10668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42" descr="C:\Documents and Settings\eugene.rura\Local Settings\Temporary Internet Files\Content.IE5\9BMV0JOE\MC900211975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3657600"/>
            <a:ext cx="71913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Host2.ico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90800" y="3657600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Chevron 40"/>
          <p:cNvSpPr/>
          <p:nvPr/>
        </p:nvSpPr>
        <p:spPr>
          <a:xfrm rot="5400000">
            <a:off x="3657600" y="2057400"/>
            <a:ext cx="457200" cy="304800"/>
          </a:xfrm>
          <a:prstGeom prst="chevron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 rot="5400000">
            <a:off x="3657600" y="2438400"/>
            <a:ext cx="457200" cy="304800"/>
          </a:xfrm>
          <a:prstGeom prst="chevron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 rot="5400000">
            <a:off x="3657600" y="2819400"/>
            <a:ext cx="457200" cy="304800"/>
          </a:xfrm>
          <a:prstGeom prst="chevron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 rot="5400000">
            <a:off x="3657600" y="3200400"/>
            <a:ext cx="457200" cy="304800"/>
          </a:xfrm>
          <a:prstGeom prst="chevron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Chevron 44"/>
          <p:cNvSpPr/>
          <p:nvPr/>
        </p:nvSpPr>
        <p:spPr>
          <a:xfrm>
            <a:off x="3200400" y="2743200"/>
            <a:ext cx="457200" cy="304800"/>
          </a:xfrm>
          <a:prstGeom prst="chevron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Chevron 45"/>
          <p:cNvSpPr/>
          <p:nvPr/>
        </p:nvSpPr>
        <p:spPr>
          <a:xfrm rot="10800000">
            <a:off x="4114800" y="3124200"/>
            <a:ext cx="457200" cy="304800"/>
          </a:xfrm>
          <a:prstGeom prst="chevron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7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023613"/>
              </p:ext>
            </p:extLst>
          </p:nvPr>
        </p:nvGraphicFramePr>
        <p:xfrm>
          <a:off x="4572000" y="1752600"/>
          <a:ext cx="6111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Visio" r:id="rId11" imgW="2679263" imgH="3336488" progId="Visio.Drawing.11">
                  <p:embed/>
                </p:oleObj>
              </mc:Choice>
              <mc:Fallback>
                <p:oleObj name="Visio" r:id="rId11" imgW="2679263" imgH="333648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6111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5105400" y="1524000"/>
            <a:ext cx="1066800" cy="738188"/>
          </a:xfrm>
          <a:prstGeom prst="rect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Add pulls from VDDS system</a:t>
            </a:r>
          </a:p>
        </p:txBody>
      </p:sp>
      <p:sp>
        <p:nvSpPr>
          <p:cNvPr id="49" name="Chevron 48"/>
          <p:cNvSpPr/>
          <p:nvPr/>
        </p:nvSpPr>
        <p:spPr>
          <a:xfrm rot="10800000">
            <a:off x="4114800" y="1981200"/>
            <a:ext cx="368300" cy="246063"/>
          </a:xfrm>
          <a:prstGeom prst="chevron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0" name="Picture 45" descr="C:\Documents and Settings\eugene.rura\My Documents\My Pictures\Icons\Excel-ico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43200" y="5791200"/>
            <a:ext cx="6858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Picture 46" descr="C:\Documents and Settings\eugene.rura\My Documents\My Pictures\Icons\Access_2007_Ico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52600" y="5810250"/>
            <a:ext cx="6858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47" descr="C:\Documents and Settings\eugene.rura\My Documents\My Pictures\Icons\microsoft_sql_server_ico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05400" y="3581400"/>
            <a:ext cx="1143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Picture 48" descr="C:\Documents and Settings\eugene.rura\My Documents\My Pictures\Icons\launch_google_earth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5795963"/>
            <a:ext cx="1219200" cy="757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" name="Striped Right Arrow 53"/>
          <p:cNvSpPr/>
          <p:nvPr/>
        </p:nvSpPr>
        <p:spPr>
          <a:xfrm rot="10800000">
            <a:off x="3581400" y="5867400"/>
            <a:ext cx="609600" cy="381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5" name="Picture 49" descr="C:\Documents and Settings\eugene.rura\My Documents\My Pictures\Icons\kml-icon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33800" y="4495800"/>
            <a:ext cx="5334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51" descr="C:\Documents and Settings\eugene.rura\My Documents\My Pictures\Icons\olap-chart-modelkit_17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19600" y="4495800"/>
            <a:ext cx="5334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263260" y="685562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CMG</a:t>
            </a:r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0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11668"/>
            <a:ext cx="9144000" cy="369332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45000"/>
                </a:schemeClr>
              </a:gs>
              <a:gs pos="100000">
                <a:schemeClr val="tx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Function 2:  PIP PROMAT – Contd.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Rectangle 3"/>
          <p:cNvSpPr txBox="1">
            <a:spLocks/>
          </p:cNvSpPr>
          <p:nvPr/>
        </p:nvSpPr>
        <p:spPr>
          <a:xfrm>
            <a:off x="431918" y="579437"/>
            <a:ext cx="7848600" cy="3763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Why do we need NOPAT for cost modeling purposes</a:t>
            </a:r>
          </a:p>
          <a:p>
            <a:pPr lvl="1"/>
            <a:r>
              <a:rPr lang="en-US" sz="2400" dirty="0" smtClean="0"/>
              <a:t>Four Way Match (Revenue/Unit/Cost/Factors)</a:t>
            </a:r>
          </a:p>
          <a:p>
            <a:pPr lvl="1"/>
            <a:r>
              <a:rPr lang="en-US" sz="2400" dirty="0" smtClean="0"/>
              <a:t>Multidimensional view of data properties </a:t>
            </a:r>
          </a:p>
          <a:p>
            <a:pPr lvl="1"/>
            <a:r>
              <a:rPr lang="en-US" sz="2400" dirty="0" smtClean="0"/>
              <a:t>Audit capability/Tie to reality</a:t>
            </a:r>
          </a:p>
          <a:p>
            <a:pPr lvl="1"/>
            <a:r>
              <a:rPr lang="en-US" sz="2400" dirty="0" smtClean="0"/>
              <a:t>Improvement in forecasting abilities</a:t>
            </a:r>
            <a:endParaRPr lang="en-US" sz="2400" dirty="0" smtClean="0"/>
          </a:p>
        </p:txBody>
      </p:sp>
      <p:pic>
        <p:nvPicPr>
          <p:cNvPr id="32" name="Picture 2" descr="C:\Documents and Settings\eugene.rura\My Documents\My Pictures\Icons\OLAP-cube-with-3-dimens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267200"/>
            <a:ext cx="459422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106348" y="4397991"/>
            <a:ext cx="3779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PIP </a:t>
            </a:r>
            <a:r>
              <a:rPr lang="en-US" dirty="0" err="1" smtClean="0"/>
              <a:t>Promat</a:t>
            </a:r>
            <a:r>
              <a:rPr lang="en-US" dirty="0" smtClean="0"/>
              <a:t> – MSAS OLAP Cube based on the multiple systems consolidation data . MS Excel spreadsheet accessed via </a:t>
            </a:r>
            <a:r>
              <a:rPr lang="en-US" dirty="0" err="1" smtClean="0"/>
              <a:t>Sharepoint</a:t>
            </a:r>
            <a:r>
              <a:rPr lang="en-US" dirty="0" smtClean="0"/>
              <a:t> environment though Pivot Tables.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8"/>
            <a:ext cx="9144000" cy="369332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45000"/>
                </a:schemeClr>
              </a:gs>
              <a:gs pos="100000">
                <a:schemeClr val="tx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Function 3:  COSP-SGA allocation to products via ABM/ABC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7681" y="609600"/>
            <a:ext cx="2914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Conceptual framework:</a:t>
            </a:r>
          </a:p>
          <a:p>
            <a:r>
              <a:rPr lang="en-US" dirty="0" smtClean="0"/>
              <a:t>ABM Group develops factors 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060450" y="1642229"/>
            <a:ext cx="7466354" cy="4355537"/>
            <a:chOff x="1060450" y="1642229"/>
            <a:chExt cx="7466354" cy="4355537"/>
          </a:xfrm>
        </p:grpSpPr>
        <p:sp>
          <p:nvSpPr>
            <p:cNvPr id="6" name="Oval 14"/>
            <p:cNvSpPr>
              <a:spLocks noChangeArrowheads="1"/>
            </p:cNvSpPr>
            <p:nvPr/>
          </p:nvSpPr>
          <p:spPr bwMode="auto">
            <a:xfrm>
              <a:off x="4983163" y="4930775"/>
              <a:ext cx="1397000" cy="998538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" name="Object 16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96785269"/>
                </p:ext>
              </p:extLst>
            </p:nvPr>
          </p:nvGraphicFramePr>
          <p:xfrm>
            <a:off x="5094288" y="4746625"/>
            <a:ext cx="1212850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Microsoft ClipArt Gallery" r:id="rId3" imgW="1212840" imgH="771480" progId="">
                    <p:embed/>
                  </p:oleObj>
                </mc:Choice>
                <mc:Fallback>
                  <p:oleObj name="Microsoft ClipArt Gallery" r:id="rId3" imgW="1212840" imgH="77148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4288" y="4746625"/>
                          <a:ext cx="1212850" cy="771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308100" y="3518091"/>
              <a:ext cx="1397000" cy="998538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060450" y="1917891"/>
              <a:ext cx="1827213" cy="4079875"/>
              <a:chOff x="322" y="1154"/>
              <a:chExt cx="1151" cy="2570"/>
            </a:xfrm>
          </p:grpSpPr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898" y="1848"/>
                <a:ext cx="0" cy="1331"/>
              </a:xfrm>
              <a:prstGeom prst="line">
                <a:avLst/>
              </a:prstGeom>
              <a:noFill/>
              <a:ln w="50800">
                <a:solidFill>
                  <a:srgbClr val="FE9B03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en-U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322" y="3206"/>
                <a:ext cx="1151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2800" b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+mn-lt"/>
                  </a:rPr>
                  <a:t>Products &amp;</a:t>
                </a:r>
              </a:p>
              <a:p>
                <a:pPr algn="ctr" eaLnBrk="0" hangingPunct="0">
                  <a:lnSpc>
                    <a:spcPct val="85000"/>
                  </a:lnSpc>
                </a:pPr>
                <a:r>
                  <a:rPr lang="en-US" sz="2800" b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+mn-lt"/>
                  </a:rPr>
                  <a:t>Services</a:t>
                </a: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377" y="1154"/>
                <a:ext cx="1062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lnSpc>
                    <a:spcPct val="85000"/>
                  </a:lnSpc>
                </a:pPr>
                <a:r>
                  <a:rPr lang="en-US" sz="28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+mn-lt"/>
                  </a:rPr>
                  <a:t>Resources</a:t>
                </a:r>
              </a:p>
            </p:txBody>
          </p:sp>
          <p:graphicFrame>
            <p:nvGraphicFramePr>
              <p:cNvPr id="13" name="Object 10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36" y="1396"/>
              <a:ext cx="980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3" name="Microsoft ClipArt Gallery" r:id="rId5" imgW="1555560" imgH="685440" progId="">
                      <p:embed/>
                    </p:oleObj>
                  </mc:Choice>
                  <mc:Fallback>
                    <p:oleObj name="Microsoft ClipArt Gallery" r:id="rId5" imgW="1555560" imgH="68544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6" y="1396"/>
                            <a:ext cx="980" cy="4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369" y="2494"/>
                <a:ext cx="1063" cy="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lnSpc>
                    <a:spcPct val="85000"/>
                  </a:lnSpc>
                </a:pPr>
                <a:r>
                  <a:rPr lang="en-US" sz="28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+mn-lt"/>
                  </a:rPr>
                  <a:t>Activities</a:t>
                </a:r>
              </a:p>
            </p:txBody>
          </p:sp>
          <p:graphicFrame>
            <p:nvGraphicFramePr>
              <p:cNvPr id="15" name="Object 12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528" y="2039"/>
              <a:ext cx="764" cy="4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4" name="Microsoft ClipArt Gallery" r:id="rId7" imgW="1212840" imgH="771480" progId="">
                      <p:embed/>
                    </p:oleObj>
                  </mc:Choice>
                  <mc:Fallback>
                    <p:oleObj name="Microsoft ClipArt Gallery" r:id="rId7" imgW="1212840" imgH="7714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2039"/>
                            <a:ext cx="764" cy="4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525963" y="5364163"/>
              <a:ext cx="2374900" cy="0"/>
            </a:xfrm>
            <a:prstGeom prst="line">
              <a:avLst/>
            </a:prstGeom>
            <a:noFill/>
            <a:ln w="50800">
              <a:solidFill>
                <a:srgbClr val="FE9B03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953000" y="5105400"/>
              <a:ext cx="1644650" cy="515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Activities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896100" y="5095875"/>
              <a:ext cx="1630704" cy="520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Processes</a:t>
              </a:r>
            </a:p>
          </p:txBody>
        </p:sp>
        <p:graphicFrame>
          <p:nvGraphicFramePr>
            <p:cNvPr id="19" name="Object 19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79791227"/>
                </p:ext>
              </p:extLst>
            </p:nvPr>
          </p:nvGraphicFramePr>
          <p:xfrm>
            <a:off x="3027363" y="4953000"/>
            <a:ext cx="1438275" cy="806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Microsoft ClipArt Gallery" r:id="rId9" imgW="1438200" imgH="806400" progId="">
                    <p:embed/>
                  </p:oleObj>
                </mc:Choice>
                <mc:Fallback>
                  <p:oleObj name="Microsoft ClipArt Gallery" r:id="rId9" imgW="1438200" imgH="80640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7363" y="4953000"/>
                          <a:ext cx="1438275" cy="806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124200" y="5105400"/>
              <a:ext cx="1206998" cy="520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Drivers</a:t>
              </a: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434856" y="1642229"/>
              <a:ext cx="5943600" cy="3139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>
                <a:buFontTx/>
                <a:buChar char="•"/>
              </a:pPr>
              <a:r>
                <a:rPr lang="en-US" sz="1600" b="0" dirty="0"/>
                <a:t> ABC is used to trace operational and shared expenses to cost objects using cost drivers</a:t>
              </a:r>
            </a:p>
            <a:p>
              <a:pPr lvl="1">
                <a:buFontTx/>
                <a:buChar char="•"/>
              </a:pPr>
              <a:endParaRPr lang="en-US" sz="1600" b="0" dirty="0"/>
            </a:p>
            <a:p>
              <a:pPr lvl="1">
                <a:buFontTx/>
                <a:buChar char="•"/>
              </a:pPr>
              <a:r>
                <a:rPr lang="en-US" sz="1600" b="0" dirty="0"/>
                <a:t> ABC provides insights to cost for business process and operation management (Activity Based Management)</a:t>
              </a:r>
            </a:p>
            <a:p>
              <a:pPr lvl="1">
                <a:buFontTx/>
                <a:buChar char="•"/>
              </a:pPr>
              <a:endParaRPr lang="en-US" sz="1600" b="0" dirty="0"/>
            </a:p>
            <a:p>
              <a:pPr lvl="1">
                <a:buFontTx/>
                <a:buChar char="•"/>
              </a:pPr>
              <a:r>
                <a:rPr lang="en-US" sz="1600" b="0" dirty="0"/>
                <a:t> SAS Activity-Based Management is a software tool designed to model an organization’s structure and analyze the flow of cost through that structure</a:t>
              </a:r>
            </a:p>
            <a:p>
              <a:pPr lvl="1">
                <a:buFontTx/>
                <a:buChar char="•"/>
              </a:pPr>
              <a:endParaRPr lang="en-US" sz="1600" b="0" dirty="0"/>
            </a:p>
            <a:p>
              <a:pPr lvl="1">
                <a:buFontTx/>
                <a:buChar char="•"/>
              </a:pPr>
              <a:r>
                <a:rPr lang="en-US" sz="1600" b="0" dirty="0"/>
                <a:t> Model is flexible to reflect operational changes or integrate new measures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951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5375 0.01065 L -0.16979 0.00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8"/>
            <a:ext cx="9144000" cy="369332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45000"/>
                </a:schemeClr>
              </a:gs>
              <a:gs pos="100000">
                <a:schemeClr val="tx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Function 3:  COSP-SGA allocation to products via ABM/ABC – Contd.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20844237"/>
              </p:ext>
            </p:extLst>
          </p:nvPr>
        </p:nvGraphicFramePr>
        <p:xfrm>
          <a:off x="256309" y="514820"/>
          <a:ext cx="4191000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4119265"/>
            <a:ext cx="316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Factors provided by ABM Group</a:t>
            </a:r>
            <a:endParaRPr lang="en-US" dirty="0"/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579185953"/>
              </p:ext>
            </p:extLst>
          </p:nvPr>
        </p:nvGraphicFramePr>
        <p:xfrm>
          <a:off x="4876800" y="381000"/>
          <a:ext cx="45720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105400" y="3124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data by Cost Center and </a:t>
            </a:r>
            <a:r>
              <a:rPr lang="en-US" dirty="0" err="1" smtClean="0"/>
              <a:t>PnL</a:t>
            </a:r>
            <a:r>
              <a:rPr lang="en-US" dirty="0" smtClean="0"/>
              <a:t> Item</a:t>
            </a:r>
            <a:endParaRPr lang="en-US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28994361"/>
              </p:ext>
            </p:extLst>
          </p:nvPr>
        </p:nvGraphicFramePr>
        <p:xfrm>
          <a:off x="4038600" y="4119265"/>
          <a:ext cx="5257800" cy="2611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27" name="Elbow Connector 26"/>
          <p:cNvCxnSpPr/>
          <p:nvPr/>
        </p:nvCxnSpPr>
        <p:spPr>
          <a:xfrm>
            <a:off x="2971800" y="4572000"/>
            <a:ext cx="2514600" cy="4572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010400" y="3505200"/>
            <a:ext cx="0" cy="7987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5334000"/>
            <a:ext cx="1524000" cy="1143000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H="1">
            <a:off x="4114800" y="5791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77391" y="6434343"/>
            <a:ext cx="1814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OLAP MSAS Cube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95900"/>
            <a:ext cx="1368137" cy="820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5" name="Straight Arrow Connector 34"/>
          <p:cNvCxnSpPr/>
          <p:nvPr/>
        </p:nvCxnSpPr>
        <p:spPr>
          <a:xfrm flipH="1">
            <a:off x="1752600" y="5791200"/>
            <a:ext cx="952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2401" y="621539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Distribution to users via Excel Pivot Tables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8001000" y="45720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CMG</a:t>
            </a:r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26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1535</TotalTime>
  <Words>433</Words>
  <Application>Microsoft Office PowerPoint</Application>
  <PresentationFormat>On-screen Show (4:3)</PresentationFormat>
  <Paragraphs>85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Composite</vt:lpstr>
      <vt:lpstr>Visio</vt:lpstr>
      <vt:lpstr>Microsoft ClipArt Gallery</vt:lpstr>
      <vt:lpstr>Cost Modeling Group Business Intelligence Data Warehouse </vt:lpstr>
      <vt:lpstr>Platform: 2 Midrange Virtual farm servers (Windows03/08), user management via AD, MS SQL Servers (05 and 08), SSIS, SSAS, MS Visual Studio - Business Intelligence. Connectivity with other systems provided via ODBC connections via Teradata/SAS environment  </vt:lpstr>
      <vt:lpstr>6 product models (T-SQL procedure/function based) returning data to E2Ei (end-2-end integration - a joint backbone system integrating crcuit-provisioning chain with sales-support and user-support chains) via SSIS and individual cost models via Excel-Pivot table/ODBC Native SQL queries interacted with via VBA;</vt:lpstr>
      <vt:lpstr>Cross-platform data consolidation (Oracle/Teradata/SQL via SAS 9.2 and SSIS) for BI OLAP models (PIP PROMAT)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Rura, Eugene H</dc:creator>
  <cp:lastModifiedBy>Rura, Eugene H</cp:lastModifiedBy>
  <cp:revision>22</cp:revision>
  <dcterms:created xsi:type="dcterms:W3CDTF">2006-08-16T00:00:00Z</dcterms:created>
  <dcterms:modified xsi:type="dcterms:W3CDTF">2013-07-04T22:09:59Z</dcterms:modified>
</cp:coreProperties>
</file>